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6"/>
  </p:notesMasterIdLst>
  <p:handoutMasterIdLst>
    <p:handoutMasterId r:id="rId17"/>
  </p:handoutMasterIdLst>
  <p:sldIdLst>
    <p:sldId id="305" r:id="rId2"/>
    <p:sldId id="306" r:id="rId3"/>
    <p:sldId id="333" r:id="rId4"/>
    <p:sldId id="350" r:id="rId5"/>
    <p:sldId id="307" r:id="rId6"/>
    <p:sldId id="308" r:id="rId7"/>
    <p:sldId id="309" r:id="rId8"/>
    <p:sldId id="310" r:id="rId9"/>
    <p:sldId id="334" r:id="rId10"/>
    <p:sldId id="335" r:id="rId11"/>
    <p:sldId id="336" r:id="rId12"/>
    <p:sldId id="337" r:id="rId13"/>
    <p:sldId id="338" r:id="rId14"/>
    <p:sldId id="339"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2126229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2760736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14</a:t>
            </a:fld>
            <a:endParaRPr lang="en-US" altLang="zh-CN" dirty="0" smtClean="0"/>
          </a:p>
        </p:txBody>
      </p:sp>
    </p:spTree>
    <p:extLst>
      <p:ext uri="{BB962C8B-B14F-4D97-AF65-F5344CB8AC3E}">
        <p14:creationId xmlns:p14="http://schemas.microsoft.com/office/powerpoint/2010/main" val="3560407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6154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398108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503596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75891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387472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extLst>
      <p:ext uri="{BB962C8B-B14F-4D97-AF65-F5344CB8AC3E}">
        <p14:creationId xmlns:p14="http://schemas.microsoft.com/office/powerpoint/2010/main" val="1278616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107259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2016/1/2</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2016/1/2</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2016/1/2</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2016/1/2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約翰福音 </a:t>
            </a:r>
            <a:r>
              <a:rPr lang="en-US" altLang="zh-CN" sz="3600" b="1" dirty="0" smtClean="0">
                <a:solidFill>
                  <a:schemeClr val="tx1"/>
                </a:solidFill>
              </a:rPr>
              <a:t>John </a:t>
            </a:r>
            <a:r>
              <a:rPr lang="en-US" altLang="zh-CN" sz="3600" b="1" dirty="0">
                <a:solidFill>
                  <a:schemeClr val="tx1"/>
                </a:solidFill>
              </a:rPr>
              <a:t>3</a:t>
            </a:r>
            <a:r>
              <a:rPr lang="zh-CN" altLang="en-US" sz="3600" b="1" dirty="0">
                <a:solidFill>
                  <a:schemeClr val="tx1"/>
                </a:solidFill>
              </a:rPr>
              <a:t>：</a:t>
            </a:r>
            <a:r>
              <a:rPr lang="en-US" altLang="zh-CN" sz="3600" b="1" dirty="0">
                <a:solidFill>
                  <a:schemeClr val="tx1"/>
                </a:solidFill>
              </a:rPr>
              <a:t>3】</a:t>
            </a:r>
          </a:p>
          <a:p>
            <a:pPr algn="l"/>
            <a:r>
              <a:rPr lang="zh-CN" altLang="en-US" sz="3600" b="1" dirty="0" smtClean="0">
                <a:solidFill>
                  <a:schemeClr val="tx1"/>
                </a:solidFill>
              </a:rPr>
              <a:t>耶穌回答說：“我實實在在地告訴你：人若不重生，就不能見　神的國。”</a:t>
            </a:r>
          </a:p>
          <a:p>
            <a:pPr algn="l"/>
            <a:r>
              <a:rPr lang="en-US" altLang="zh-CN" sz="3600" b="1" dirty="0" smtClean="0">
                <a:solidFill>
                  <a:schemeClr val="tx1"/>
                </a:solidFill>
              </a:rPr>
              <a:t>In </a:t>
            </a:r>
            <a:r>
              <a:rPr lang="en-US" altLang="zh-CN" sz="3600" b="1" dirty="0">
                <a:solidFill>
                  <a:schemeClr val="tx1"/>
                </a:solidFill>
              </a:rPr>
              <a:t>reply Jesus declared, "I tell you the truth, no one can see the kingdom of God unless he is born again. "</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a:solidFill>
                  <a:schemeClr val="tx1"/>
                </a:solidFill>
              </a:rPr>
              <a:t>23</a:t>
            </a:r>
            <a:r>
              <a:rPr lang="zh-CN" altLang="zh-CN" sz="3600" b="1" dirty="0">
                <a:solidFill>
                  <a:schemeClr val="tx1"/>
                </a:solidFill>
              </a:rPr>
              <a:t>我就明明地告訴他們說：‘我從來不認識你們，你們這些作惡的人，離開我去吧！’” </a:t>
            </a:r>
            <a:endParaRPr lang="zh-CN" altLang="zh-CN" sz="3600" b="1" dirty="0">
              <a:solidFill>
                <a:schemeClr val="tx1"/>
              </a:solidFill>
            </a:endParaRPr>
          </a:p>
          <a:p>
            <a:pPr algn="l">
              <a:lnSpc>
                <a:spcPct val="110000"/>
              </a:lnSpc>
            </a:pPr>
            <a:r>
              <a:rPr lang="en-US" altLang="zh-CN" sz="3600" b="1" dirty="0">
                <a:solidFill>
                  <a:schemeClr val="tx1"/>
                </a:solidFill>
              </a:rPr>
              <a:t>Then I will tell them plainly, 'I never knew you. Away from me, you evildoers!'</a:t>
            </a:r>
            <a:endParaRPr lang="zh-CN" altLang="zh-CN" sz="3600" b="1" dirty="0">
              <a:solidFill>
                <a:schemeClr val="tx1"/>
              </a:solidFill>
            </a:endParaRPr>
          </a:p>
        </p:txBody>
      </p:sp>
    </p:spTree>
    <p:extLst>
      <p:ext uri="{BB962C8B-B14F-4D97-AF65-F5344CB8AC3E}">
        <p14:creationId xmlns:p14="http://schemas.microsoft.com/office/powerpoint/2010/main" val="383253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zh-CN" altLang="zh-CN" sz="3500" b="1" dirty="0">
                <a:solidFill>
                  <a:schemeClr val="tx1"/>
                </a:solidFill>
              </a:rPr>
              <a:t>【徒 </a:t>
            </a:r>
            <a:r>
              <a:rPr lang="en-US" altLang="zh-CN" sz="3500" b="1" dirty="0">
                <a:solidFill>
                  <a:schemeClr val="tx1"/>
                </a:solidFill>
              </a:rPr>
              <a:t>Acts 9</a:t>
            </a:r>
            <a:r>
              <a:rPr lang="zh-CN" altLang="zh-CN" sz="3500" b="1" dirty="0">
                <a:solidFill>
                  <a:schemeClr val="tx1"/>
                </a:solidFill>
              </a:rPr>
              <a:t>：</a:t>
            </a:r>
            <a:r>
              <a:rPr lang="en-US" altLang="zh-CN" sz="3500" b="1" dirty="0">
                <a:solidFill>
                  <a:schemeClr val="tx1"/>
                </a:solidFill>
              </a:rPr>
              <a:t>1-6</a:t>
            </a:r>
            <a:r>
              <a:rPr lang="zh-CN" altLang="zh-CN" sz="3500" b="1" dirty="0" smtClean="0">
                <a:solidFill>
                  <a:schemeClr val="tx1"/>
                </a:solidFill>
              </a:rPr>
              <a:t>】</a:t>
            </a:r>
            <a:r>
              <a:rPr lang="en-US" altLang="zh-CN" sz="3500" b="1" dirty="0" smtClean="0">
                <a:solidFill>
                  <a:schemeClr val="tx1"/>
                </a:solidFill>
              </a:rPr>
              <a:t>1</a:t>
            </a:r>
            <a:r>
              <a:rPr lang="zh-CN" altLang="zh-CN" sz="3500" b="1" dirty="0">
                <a:solidFill>
                  <a:schemeClr val="tx1"/>
                </a:solidFill>
              </a:rPr>
              <a:t>掃羅仍然向主的門徒口吐威嚇兇殺的話，去見大祭司，</a:t>
            </a:r>
            <a:endParaRPr lang="zh-CN" altLang="zh-CN" sz="3500" b="1" dirty="0">
              <a:solidFill>
                <a:schemeClr val="tx1"/>
              </a:solidFill>
            </a:endParaRPr>
          </a:p>
          <a:p>
            <a:pPr algn="l">
              <a:lnSpc>
                <a:spcPct val="110000"/>
              </a:lnSpc>
            </a:pPr>
            <a:r>
              <a:rPr lang="en-US" altLang="zh-CN" sz="3500" b="1" dirty="0">
                <a:solidFill>
                  <a:schemeClr val="tx1"/>
                </a:solidFill>
              </a:rPr>
              <a:t>Meanwhile, Saul was still breathing out murderous threats against the Lord's disciples. He went to the high priest.</a:t>
            </a:r>
            <a:endParaRPr lang="zh-CN" altLang="zh-CN" sz="3500" b="1" dirty="0">
              <a:solidFill>
                <a:schemeClr val="tx1"/>
              </a:solidFill>
            </a:endParaRPr>
          </a:p>
          <a:p>
            <a:pPr algn="l">
              <a:lnSpc>
                <a:spcPct val="110000"/>
              </a:lnSpc>
            </a:pPr>
            <a:r>
              <a:rPr lang="en-US" altLang="zh-CN" sz="3500" b="1" dirty="0" smtClean="0">
                <a:solidFill>
                  <a:schemeClr val="tx1"/>
                </a:solidFill>
              </a:rPr>
              <a:t>2 </a:t>
            </a:r>
            <a:r>
              <a:rPr lang="zh-CN" altLang="zh-CN" sz="3500" b="1" dirty="0" smtClean="0">
                <a:solidFill>
                  <a:schemeClr val="tx1"/>
                </a:solidFill>
              </a:rPr>
              <a:t>求</a:t>
            </a:r>
            <a:r>
              <a:rPr lang="zh-CN" altLang="zh-CN" sz="3500" b="1" dirty="0">
                <a:solidFill>
                  <a:schemeClr val="tx1"/>
                </a:solidFill>
              </a:rPr>
              <a:t>文書給大馬士革的各會堂，若是找著信奉這道的人，無論男女，都准他捆綁帶到耶路撒冷</a:t>
            </a:r>
            <a:r>
              <a:rPr lang="zh-CN" altLang="zh-CN" sz="3500" b="1" dirty="0" smtClean="0">
                <a:solidFill>
                  <a:schemeClr val="tx1"/>
                </a:solidFill>
              </a:rPr>
              <a:t>。</a:t>
            </a:r>
            <a:r>
              <a:rPr lang="en-US" altLang="zh-CN" sz="3500" b="1" dirty="0" smtClean="0">
                <a:solidFill>
                  <a:schemeClr val="tx1"/>
                </a:solidFill>
              </a:rPr>
              <a:t>and </a:t>
            </a:r>
            <a:r>
              <a:rPr lang="en-US" altLang="zh-CN" sz="3500" b="1" dirty="0">
                <a:solidFill>
                  <a:schemeClr val="tx1"/>
                </a:solidFill>
              </a:rPr>
              <a:t>asked him for letters to the synagogues in Damascus, so that if he found any there who belonged to the Way, whether men or women, he might take them as prisoners to Jerusalem.</a:t>
            </a:r>
            <a:endParaRPr lang="zh-CN" altLang="zh-CN" sz="3500" b="1" dirty="0">
              <a:solidFill>
                <a:schemeClr val="tx1"/>
              </a:solidFill>
            </a:endParaRPr>
          </a:p>
        </p:txBody>
      </p:sp>
    </p:spTree>
    <p:extLst>
      <p:ext uri="{BB962C8B-B14F-4D97-AF65-F5344CB8AC3E}">
        <p14:creationId xmlns:p14="http://schemas.microsoft.com/office/powerpoint/2010/main" val="3722181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3</a:t>
            </a:r>
            <a:r>
              <a:rPr lang="zh-CN" altLang="en-US" sz="3600" b="1" dirty="0" smtClean="0">
                <a:solidFill>
                  <a:schemeClr val="tx1"/>
                </a:solidFill>
              </a:rPr>
              <a:t>掃羅行路，將到大馬士革，忽然從天上發光，四面照著他。</a:t>
            </a:r>
          </a:p>
          <a:p>
            <a:pPr algn="l"/>
            <a:r>
              <a:rPr lang="en-US" altLang="zh-CN" sz="3600" b="1" dirty="0" smtClean="0">
                <a:solidFill>
                  <a:schemeClr val="tx1"/>
                </a:solidFill>
              </a:rPr>
              <a:t>As </a:t>
            </a:r>
            <a:r>
              <a:rPr lang="en-US" altLang="zh-CN" sz="3600" b="1" dirty="0">
                <a:solidFill>
                  <a:schemeClr val="tx1"/>
                </a:solidFill>
              </a:rPr>
              <a:t>he neared Damascus on his journey, suddenly a light from heaven flashed around him.</a:t>
            </a:r>
          </a:p>
          <a:p>
            <a:pPr algn="l"/>
            <a:r>
              <a:rPr lang="en-US" altLang="zh-CN" sz="3600" b="1" dirty="0" smtClean="0">
                <a:solidFill>
                  <a:schemeClr val="tx1"/>
                </a:solidFill>
              </a:rPr>
              <a:t>4</a:t>
            </a:r>
            <a:r>
              <a:rPr lang="zh-CN" altLang="en-US" sz="3600" b="1" dirty="0" smtClean="0">
                <a:solidFill>
                  <a:schemeClr val="tx1"/>
                </a:solidFill>
              </a:rPr>
              <a:t>他就僕倒在地，聽見有聲音對他說：“掃羅，掃羅！你為什麼逼迫我？” </a:t>
            </a:r>
          </a:p>
          <a:p>
            <a:pPr algn="l"/>
            <a:r>
              <a:rPr lang="en-US" altLang="zh-CN" sz="3600" b="1" dirty="0" smtClean="0">
                <a:solidFill>
                  <a:schemeClr val="tx1"/>
                </a:solidFill>
              </a:rPr>
              <a:t>He </a:t>
            </a:r>
            <a:r>
              <a:rPr lang="en-US" altLang="zh-CN" sz="3600" b="1" dirty="0">
                <a:solidFill>
                  <a:schemeClr val="tx1"/>
                </a:solidFill>
              </a:rPr>
              <a:t>fell to the ground and heard a voice say to him, "Saul, Saul, why do you persecute me?"</a:t>
            </a:r>
            <a:endParaRPr lang="en-US" altLang="zh-CN" sz="3600" b="1" dirty="0">
              <a:solidFill>
                <a:schemeClr val="tx1"/>
              </a:solidFill>
            </a:endParaRPr>
          </a:p>
        </p:txBody>
      </p:sp>
    </p:spTree>
    <p:extLst>
      <p:ext uri="{BB962C8B-B14F-4D97-AF65-F5344CB8AC3E}">
        <p14:creationId xmlns:p14="http://schemas.microsoft.com/office/powerpoint/2010/main" val="563731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500" b="1" dirty="0" smtClean="0">
                <a:solidFill>
                  <a:schemeClr val="tx1"/>
                </a:solidFill>
              </a:rPr>
              <a:t>5</a:t>
            </a:r>
            <a:r>
              <a:rPr lang="zh-CN" altLang="en-US" sz="3500" b="1" dirty="0" smtClean="0">
                <a:solidFill>
                  <a:schemeClr val="tx1"/>
                </a:solidFill>
              </a:rPr>
              <a:t>他說：“主啊！你是誰？”主說：“我就是你所逼迫的耶穌。</a:t>
            </a:r>
          </a:p>
          <a:p>
            <a:pPr algn="l"/>
            <a:r>
              <a:rPr lang="en-US" altLang="zh-CN" sz="3500" b="1" dirty="0" smtClean="0">
                <a:solidFill>
                  <a:schemeClr val="tx1"/>
                </a:solidFill>
              </a:rPr>
              <a:t>Who </a:t>
            </a:r>
            <a:r>
              <a:rPr lang="en-US" altLang="zh-CN" sz="3500" b="1" dirty="0">
                <a:solidFill>
                  <a:schemeClr val="tx1"/>
                </a:solidFill>
              </a:rPr>
              <a:t>are you, Lord? Saul asked.</a:t>
            </a:r>
          </a:p>
          <a:p>
            <a:pPr algn="l"/>
            <a:r>
              <a:rPr lang="en-US" altLang="zh-CN" sz="3500" b="1" dirty="0" smtClean="0">
                <a:solidFill>
                  <a:schemeClr val="tx1"/>
                </a:solidFill>
              </a:rPr>
              <a:t>6</a:t>
            </a:r>
            <a:r>
              <a:rPr lang="zh-CN" altLang="en-US" sz="3500" b="1" dirty="0" smtClean="0">
                <a:solidFill>
                  <a:schemeClr val="tx1"/>
                </a:solidFill>
              </a:rPr>
              <a:t>起來！進城去，你所當作的事，必有人告訴你。” </a:t>
            </a:r>
          </a:p>
          <a:p>
            <a:pPr algn="l"/>
            <a:r>
              <a:rPr lang="en-US" altLang="zh-CN" sz="3500" b="1" dirty="0" smtClean="0">
                <a:solidFill>
                  <a:schemeClr val="tx1"/>
                </a:solidFill>
              </a:rPr>
              <a:t>I </a:t>
            </a:r>
            <a:r>
              <a:rPr lang="en-US" altLang="zh-CN" sz="3500" b="1" dirty="0">
                <a:solidFill>
                  <a:schemeClr val="tx1"/>
                </a:solidFill>
              </a:rPr>
              <a:t>am Jesus, whom you are persecuting, he replied. "Now get up and go into the city, and you will be told what you must do."</a:t>
            </a:r>
          </a:p>
        </p:txBody>
      </p:sp>
    </p:spTree>
    <p:extLst>
      <p:ext uri="{BB962C8B-B14F-4D97-AF65-F5344CB8AC3E}">
        <p14:creationId xmlns:p14="http://schemas.microsoft.com/office/powerpoint/2010/main" val="391984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rPr>
              <a:t>【</a:t>
            </a:r>
            <a:r>
              <a:rPr lang="zh-CN" altLang="en-US" sz="3600" b="1" dirty="0">
                <a:solidFill>
                  <a:schemeClr val="tx1"/>
                </a:solidFill>
              </a:rPr>
              <a:t>林前 </a:t>
            </a:r>
            <a:r>
              <a:rPr lang="en-US" altLang="zh-CN" sz="3600" b="1" dirty="0">
                <a:solidFill>
                  <a:schemeClr val="tx1"/>
                </a:solidFill>
              </a:rPr>
              <a:t>1 Corinthians 15</a:t>
            </a:r>
            <a:r>
              <a:rPr lang="zh-CN" altLang="en-US" sz="3600" b="1" dirty="0">
                <a:solidFill>
                  <a:schemeClr val="tx1"/>
                </a:solidFill>
              </a:rPr>
              <a:t>：</a:t>
            </a:r>
            <a:r>
              <a:rPr lang="en-US" altLang="zh-CN" sz="3600" b="1" dirty="0">
                <a:solidFill>
                  <a:schemeClr val="tx1"/>
                </a:solidFill>
              </a:rPr>
              <a:t>10a】</a:t>
            </a:r>
          </a:p>
          <a:p>
            <a:pPr algn="l"/>
            <a:r>
              <a:rPr lang="zh-CN" altLang="en-US" sz="3600" b="1" dirty="0">
                <a:solidFill>
                  <a:schemeClr val="tx1"/>
                </a:solidFill>
              </a:rPr>
              <a:t>然而我今日成了何等人，是蒙　神的恩才成的；</a:t>
            </a:r>
          </a:p>
          <a:p>
            <a:pPr algn="l"/>
            <a:r>
              <a:rPr lang="en-US" altLang="zh-CN" sz="3600" b="1" dirty="0">
                <a:solidFill>
                  <a:schemeClr val="tx1"/>
                </a:solidFill>
              </a:rPr>
              <a:t>But by the grace of God I am what I am.</a:t>
            </a:r>
            <a:endParaRPr lang="en-US" altLang="zh-CN" sz="3600" b="1" dirty="0">
              <a:solidFill>
                <a:schemeClr val="tx1"/>
              </a:solidFill>
            </a:endParaRPr>
          </a:p>
        </p:txBody>
      </p:sp>
    </p:spTree>
    <p:extLst>
      <p:ext uri="{BB962C8B-B14F-4D97-AF65-F5344CB8AC3E}">
        <p14:creationId xmlns:p14="http://schemas.microsoft.com/office/powerpoint/2010/main" val="1909987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500" b="1" dirty="0" smtClean="0">
                <a:solidFill>
                  <a:schemeClr val="tx1"/>
                </a:solidFill>
              </a:rPr>
              <a:t>【</a:t>
            </a:r>
            <a:r>
              <a:rPr lang="zh-CN" altLang="en-US" sz="3500" b="1" dirty="0" smtClean="0">
                <a:solidFill>
                  <a:schemeClr val="tx1"/>
                </a:solidFill>
              </a:rPr>
              <a:t>羅 </a:t>
            </a:r>
            <a:r>
              <a:rPr lang="en-US" altLang="zh-CN" sz="3500" b="1" dirty="0" smtClean="0">
                <a:solidFill>
                  <a:schemeClr val="tx1"/>
                </a:solidFill>
              </a:rPr>
              <a:t>Romans </a:t>
            </a:r>
            <a:r>
              <a:rPr lang="en-US" altLang="zh-CN" sz="3500" b="1" dirty="0">
                <a:solidFill>
                  <a:schemeClr val="tx1"/>
                </a:solidFill>
              </a:rPr>
              <a:t>7</a:t>
            </a:r>
            <a:r>
              <a:rPr lang="zh-CN" altLang="en-US" sz="3500" b="1" dirty="0">
                <a:solidFill>
                  <a:schemeClr val="tx1"/>
                </a:solidFill>
              </a:rPr>
              <a:t>：</a:t>
            </a:r>
            <a:r>
              <a:rPr lang="en-US" altLang="zh-CN" sz="3500" b="1" dirty="0">
                <a:solidFill>
                  <a:schemeClr val="tx1"/>
                </a:solidFill>
              </a:rPr>
              <a:t>18</a:t>
            </a:r>
            <a:r>
              <a:rPr lang="zh-CN" altLang="en-US" sz="3500" b="1" dirty="0">
                <a:solidFill>
                  <a:schemeClr val="tx1"/>
                </a:solidFill>
              </a:rPr>
              <a:t>，</a:t>
            </a:r>
            <a:r>
              <a:rPr lang="en-US" altLang="zh-CN" sz="3500" b="1" dirty="0">
                <a:solidFill>
                  <a:schemeClr val="tx1"/>
                </a:solidFill>
              </a:rPr>
              <a:t>19</a:t>
            </a:r>
            <a:r>
              <a:rPr lang="zh-CN" altLang="en-US" sz="3500" b="1" dirty="0">
                <a:solidFill>
                  <a:schemeClr val="tx1"/>
                </a:solidFill>
              </a:rPr>
              <a:t>，</a:t>
            </a:r>
            <a:r>
              <a:rPr lang="en-US" altLang="zh-CN" sz="3500" b="1" dirty="0">
                <a:solidFill>
                  <a:schemeClr val="tx1"/>
                </a:solidFill>
              </a:rPr>
              <a:t>24】</a:t>
            </a:r>
          </a:p>
          <a:p>
            <a:pPr algn="l"/>
            <a:r>
              <a:rPr lang="en-US" altLang="zh-CN" sz="3500" b="1" dirty="0" smtClean="0">
                <a:solidFill>
                  <a:schemeClr val="tx1"/>
                </a:solidFill>
              </a:rPr>
              <a:t>18</a:t>
            </a:r>
            <a:r>
              <a:rPr lang="zh-CN" altLang="en-US" sz="3500" b="1" dirty="0" smtClean="0">
                <a:solidFill>
                  <a:schemeClr val="tx1"/>
                </a:solidFill>
              </a:rPr>
              <a:t>我也知道在我裡頭，就是我肉體之中，沒有良善。因為立志為善由得我，只是行出來由不得我。</a:t>
            </a:r>
          </a:p>
          <a:p>
            <a:pPr algn="l"/>
            <a:r>
              <a:rPr lang="en-US" altLang="zh-CN" sz="3500" b="1" dirty="0" smtClean="0">
                <a:solidFill>
                  <a:schemeClr val="tx1"/>
                </a:solidFill>
              </a:rPr>
              <a:t>know </a:t>
            </a:r>
            <a:r>
              <a:rPr lang="en-US" altLang="zh-CN" sz="3500" b="1" dirty="0">
                <a:solidFill>
                  <a:schemeClr val="tx1"/>
                </a:solidFill>
              </a:rPr>
              <a:t>that nothing good lives in me, that is, in my sinful nature. For I have the desire to do what is good, but I cannot carry it out.  </a:t>
            </a:r>
          </a:p>
          <a:p>
            <a:pPr algn="l"/>
            <a:r>
              <a:rPr lang="en-US" altLang="zh-CN" sz="3500" b="1" dirty="0" smtClean="0">
                <a:solidFill>
                  <a:schemeClr val="tx1"/>
                </a:solidFill>
              </a:rPr>
              <a:t>19</a:t>
            </a:r>
            <a:r>
              <a:rPr lang="zh-CN" altLang="en-US" sz="3500" b="1" dirty="0" smtClean="0">
                <a:solidFill>
                  <a:schemeClr val="tx1"/>
                </a:solidFill>
              </a:rPr>
              <a:t>故此，我所願意的善，我反不作；我所不願意的惡，我倒去作。</a:t>
            </a:r>
            <a:r>
              <a:rPr lang="en-US" altLang="zh-CN" sz="3500" b="1" dirty="0" smtClean="0">
                <a:solidFill>
                  <a:schemeClr val="tx1"/>
                </a:solidFill>
              </a:rPr>
              <a:t>……</a:t>
            </a:r>
            <a:endParaRPr lang="en-US" altLang="zh-CN" sz="3500" b="1" dirty="0">
              <a:solidFill>
                <a:schemeClr val="tx1"/>
              </a:solidFill>
            </a:endParaRPr>
          </a:p>
          <a:p>
            <a:pPr algn="l"/>
            <a:r>
              <a:rPr lang="en-US" altLang="zh-CN" sz="3500" b="1" dirty="0">
                <a:solidFill>
                  <a:schemeClr val="tx1"/>
                </a:solidFill>
              </a:rPr>
              <a:t>For what I do is not the good I want to do; no, the evil I do not want to do--this I keep on doing.……</a:t>
            </a:r>
          </a:p>
          <a:p>
            <a:pPr algn="l"/>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300" b="1" dirty="0" smtClean="0"/>
              <a:t>【</a:t>
            </a:r>
            <a:r>
              <a:rPr lang="zh-CN" altLang="en-US" sz="3300" b="1" dirty="0" smtClean="0"/>
              <a:t>羅 </a:t>
            </a:r>
            <a:r>
              <a:rPr lang="en-US" altLang="zh-CN" sz="3300" b="1" dirty="0" smtClean="0"/>
              <a:t>Romans </a:t>
            </a:r>
            <a:r>
              <a:rPr lang="en-US" altLang="zh-CN" sz="3300" b="1" dirty="0"/>
              <a:t>7</a:t>
            </a:r>
            <a:r>
              <a:rPr lang="zh-CN" altLang="en-US" sz="3300" b="1" dirty="0" smtClean="0"/>
              <a:t>：</a:t>
            </a:r>
            <a:r>
              <a:rPr lang="en-US" altLang="zh-CN" sz="3300" b="1" dirty="0" smtClean="0"/>
              <a:t>24</a:t>
            </a:r>
            <a:r>
              <a:rPr lang="en-US" altLang="zh-CN" sz="3300" b="1" dirty="0"/>
              <a:t>】</a:t>
            </a:r>
          </a:p>
          <a:p>
            <a:pPr marL="0" indent="0">
              <a:buNone/>
            </a:pPr>
            <a:r>
              <a:rPr lang="en-US" altLang="zh-CN" sz="3300" b="1" dirty="0" smtClean="0"/>
              <a:t>24</a:t>
            </a:r>
            <a:r>
              <a:rPr lang="zh-CN" altLang="en-US" sz="3300" b="1" dirty="0" smtClean="0"/>
              <a:t>我真是苦啊！誰能救我脫離這取死的身體呢？</a:t>
            </a:r>
          </a:p>
          <a:p>
            <a:pPr marL="0" indent="0">
              <a:buNone/>
            </a:pPr>
            <a:r>
              <a:rPr lang="en-US" altLang="zh-CN" sz="3300" b="1" dirty="0" smtClean="0"/>
              <a:t>What </a:t>
            </a:r>
            <a:r>
              <a:rPr lang="en-US" altLang="zh-CN" sz="3300" b="1" dirty="0"/>
              <a:t>a wretched man I am! Who will rescue me from this body of death?”</a:t>
            </a:r>
          </a:p>
        </p:txBody>
      </p:sp>
    </p:spTree>
    <p:extLst>
      <p:ext uri="{BB962C8B-B14F-4D97-AF65-F5344CB8AC3E}">
        <p14:creationId xmlns:p14="http://schemas.microsoft.com/office/powerpoint/2010/main" val="327536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300" b="1" dirty="0" smtClean="0"/>
              <a:t>【</a:t>
            </a:r>
            <a:r>
              <a:rPr lang="zh-CN" altLang="en-US" sz="3300" b="1" dirty="0" smtClean="0"/>
              <a:t>創 </a:t>
            </a:r>
            <a:r>
              <a:rPr lang="en-US" altLang="zh-CN" sz="3300" b="1" dirty="0" smtClean="0"/>
              <a:t>Genesis </a:t>
            </a:r>
            <a:r>
              <a:rPr lang="en-US" altLang="zh-CN" sz="3300" b="1" dirty="0"/>
              <a:t>4</a:t>
            </a:r>
            <a:r>
              <a:rPr lang="zh-CN" altLang="en-US" sz="3300" b="1" dirty="0"/>
              <a:t>：</a:t>
            </a:r>
            <a:r>
              <a:rPr lang="en-US" altLang="zh-CN" sz="3300" b="1" dirty="0"/>
              <a:t>6-7】</a:t>
            </a:r>
          </a:p>
          <a:p>
            <a:pPr marL="0" indent="0">
              <a:buNone/>
            </a:pPr>
            <a:r>
              <a:rPr lang="en-US" altLang="zh-CN" sz="3300" b="1" dirty="0" smtClean="0"/>
              <a:t>6</a:t>
            </a:r>
            <a:r>
              <a:rPr lang="zh-CN" altLang="en-US" sz="3300" b="1" dirty="0" smtClean="0"/>
              <a:t>耶和華對該隱說：“你為什麼發怒呢？你為什麼變了臉色呢？</a:t>
            </a:r>
          </a:p>
          <a:p>
            <a:pPr marL="0" indent="0">
              <a:buNone/>
            </a:pPr>
            <a:r>
              <a:rPr lang="en-US" altLang="zh-CN" sz="3300" b="1" dirty="0" smtClean="0"/>
              <a:t>Then </a:t>
            </a:r>
            <a:r>
              <a:rPr lang="en-US" altLang="zh-CN" sz="3300" b="1" dirty="0"/>
              <a:t>the Lord said to Cain, "Why are you angry? Why is your face downcast? </a:t>
            </a:r>
          </a:p>
          <a:p>
            <a:pPr marL="0" indent="0">
              <a:buNone/>
            </a:pPr>
            <a:r>
              <a:rPr lang="en-US" altLang="zh-CN" sz="3300" b="1" dirty="0" smtClean="0"/>
              <a:t>7</a:t>
            </a:r>
            <a:r>
              <a:rPr lang="zh-CN" altLang="en-US" sz="3300" b="1" dirty="0" smtClean="0"/>
              <a:t>你若行得好，豈不蒙悅納？你若行得不好，罪就伏在門前。它必戀慕你，你卻要制伏它。</a:t>
            </a:r>
            <a:r>
              <a:rPr lang="en-US" altLang="zh-CN" sz="3300" b="1" dirty="0" smtClean="0"/>
              <a:t>If </a:t>
            </a:r>
            <a:r>
              <a:rPr lang="en-US" altLang="zh-CN" sz="3300" b="1" dirty="0"/>
              <a:t>you do what is right, will you not be accepted? But if you do not do what is right, sin is crouching at your door; it desires to have you, but you must master it."</a:t>
            </a:r>
          </a:p>
        </p:txBody>
      </p:sp>
    </p:spTree>
    <p:extLst>
      <p:ext uri="{BB962C8B-B14F-4D97-AF65-F5344CB8AC3E}">
        <p14:creationId xmlns:p14="http://schemas.microsoft.com/office/powerpoint/2010/main" val="4278166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569"/>
            <a:ext cx="9144000" cy="6857999"/>
          </a:xfrm>
        </p:spPr>
        <p:txBody>
          <a:bodyPr>
            <a:noAutofit/>
          </a:bodyPr>
          <a:lstStyle/>
          <a:p>
            <a:pPr algn="l">
              <a:lnSpc>
                <a:spcPct val="110000"/>
              </a:lnSpc>
            </a:pPr>
            <a:r>
              <a:rPr lang="en-US" altLang="zh-CN" sz="3600" b="1" dirty="0">
                <a:solidFill>
                  <a:schemeClr val="tx1"/>
                </a:solidFill>
              </a:rPr>
              <a:t>【</a:t>
            </a:r>
            <a:r>
              <a:rPr lang="zh-CN" altLang="en-US" sz="3600" b="1" dirty="0">
                <a:solidFill>
                  <a:schemeClr val="tx1"/>
                </a:solidFill>
              </a:rPr>
              <a:t>撒上</a:t>
            </a:r>
            <a:r>
              <a:rPr lang="en-US" altLang="zh-CN" sz="3600" b="1" dirty="0">
                <a:solidFill>
                  <a:schemeClr val="tx1"/>
                </a:solidFill>
              </a:rPr>
              <a:t>1 Samuel 15:30】</a:t>
            </a:r>
          </a:p>
          <a:p>
            <a:pPr algn="l">
              <a:lnSpc>
                <a:spcPct val="110000"/>
              </a:lnSpc>
            </a:pPr>
            <a:r>
              <a:rPr lang="zh-CN" altLang="en-US" sz="3600" b="1" dirty="0" smtClean="0">
                <a:solidFill>
                  <a:schemeClr val="tx1"/>
                </a:solidFill>
              </a:rPr>
              <a:t>掃羅說：“我有罪了，雖然如此，求你在我百姓的長老和以色列人面前抬舉我，同我回去，我好敬拜耶和華你的　神。”</a:t>
            </a:r>
          </a:p>
          <a:p>
            <a:pPr algn="l">
              <a:lnSpc>
                <a:spcPct val="110000"/>
              </a:lnSpc>
            </a:pPr>
            <a:r>
              <a:rPr lang="en-US" altLang="zh-CN" sz="3600" b="1" dirty="0" smtClean="0">
                <a:solidFill>
                  <a:schemeClr val="tx1"/>
                </a:solidFill>
              </a:rPr>
              <a:t>Saul </a:t>
            </a:r>
            <a:r>
              <a:rPr lang="en-US" altLang="zh-CN" sz="3600" b="1" dirty="0">
                <a:solidFill>
                  <a:schemeClr val="tx1"/>
                </a:solidFill>
              </a:rPr>
              <a:t>replied, "I have sinned. But please honor me before the elders of my people and before Israel; come back with me, so that I may worship the Lord your God." </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a:solidFill>
                  <a:schemeClr val="tx1"/>
                </a:solidFill>
              </a:rPr>
              <a:t>【</a:t>
            </a:r>
            <a:r>
              <a:rPr lang="zh-CN" altLang="en-US" sz="3600" b="1" dirty="0">
                <a:solidFill>
                  <a:schemeClr val="tx1"/>
                </a:solidFill>
              </a:rPr>
              <a:t>徒</a:t>
            </a:r>
            <a:r>
              <a:rPr lang="en-US" altLang="zh-CN" sz="3600" b="1" dirty="0">
                <a:solidFill>
                  <a:schemeClr val="tx1"/>
                </a:solidFill>
              </a:rPr>
              <a:t>8</a:t>
            </a:r>
            <a:r>
              <a:rPr lang="zh-CN" altLang="en-US" sz="3600" b="1" dirty="0">
                <a:solidFill>
                  <a:schemeClr val="tx1"/>
                </a:solidFill>
              </a:rPr>
              <a:t>：</a:t>
            </a:r>
            <a:r>
              <a:rPr lang="en-US" altLang="zh-CN" sz="3600" b="1" dirty="0" smtClean="0">
                <a:solidFill>
                  <a:schemeClr val="tx1"/>
                </a:solidFill>
              </a:rPr>
              <a:t>18-24】18</a:t>
            </a:r>
            <a:r>
              <a:rPr lang="zh-CN" altLang="en-US" sz="3600" b="1" dirty="0" smtClean="0">
                <a:solidFill>
                  <a:schemeClr val="tx1"/>
                </a:solidFill>
              </a:rPr>
              <a:t>西門看見使徒按手，便有聖靈賜下，就拿錢給使徒，</a:t>
            </a:r>
          </a:p>
          <a:p>
            <a:pPr algn="l">
              <a:lnSpc>
                <a:spcPct val="110000"/>
              </a:lnSpc>
            </a:pPr>
            <a:r>
              <a:rPr lang="en-US" altLang="zh-CN" sz="3600" b="1" dirty="0" smtClean="0">
                <a:solidFill>
                  <a:schemeClr val="tx1"/>
                </a:solidFill>
              </a:rPr>
              <a:t>When </a:t>
            </a:r>
            <a:r>
              <a:rPr lang="en-US" altLang="zh-CN" sz="3600" b="1" dirty="0">
                <a:solidFill>
                  <a:schemeClr val="tx1"/>
                </a:solidFill>
              </a:rPr>
              <a:t>Simon saw that the Spirit was given at the laying on of the apostles' hands, he offered them money</a:t>
            </a:r>
          </a:p>
          <a:p>
            <a:pPr algn="l">
              <a:lnSpc>
                <a:spcPct val="110000"/>
              </a:lnSpc>
            </a:pPr>
            <a:r>
              <a:rPr lang="en-US" altLang="zh-CN" sz="3600" b="1" dirty="0" smtClean="0">
                <a:solidFill>
                  <a:schemeClr val="tx1"/>
                </a:solidFill>
              </a:rPr>
              <a:t>19</a:t>
            </a:r>
            <a:r>
              <a:rPr lang="zh-CN" altLang="en-US" sz="3600" b="1" dirty="0" smtClean="0">
                <a:solidFill>
                  <a:schemeClr val="tx1"/>
                </a:solidFill>
              </a:rPr>
              <a:t>說：“把這權柄也給我，叫我手按著誰，誰就可以受聖靈。”</a:t>
            </a:r>
          </a:p>
          <a:p>
            <a:pPr algn="l">
              <a:lnSpc>
                <a:spcPct val="110000"/>
              </a:lnSpc>
            </a:pPr>
            <a:r>
              <a:rPr lang="en-US" altLang="zh-CN" sz="3600" b="1" dirty="0" smtClean="0">
                <a:solidFill>
                  <a:schemeClr val="tx1"/>
                </a:solidFill>
              </a:rPr>
              <a:t>and </a:t>
            </a:r>
            <a:r>
              <a:rPr lang="en-US" altLang="zh-CN" sz="3600" b="1" dirty="0">
                <a:solidFill>
                  <a:schemeClr val="tx1"/>
                </a:solidFill>
              </a:rPr>
              <a:t>said, "Give me also this ability so that everyone on whom I lay my hands may receive the Holy Spirit."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fontScale="85000" lnSpcReduction="20000"/>
          </a:bodyPr>
          <a:lstStyle/>
          <a:p>
            <a:pPr algn="l">
              <a:lnSpc>
                <a:spcPct val="110000"/>
              </a:lnSpc>
            </a:pPr>
            <a:r>
              <a:rPr lang="en-US" altLang="zh-CN" sz="3600" b="1" dirty="0" smtClean="0">
                <a:solidFill>
                  <a:schemeClr val="tx1"/>
                </a:solidFill>
              </a:rPr>
              <a:t>20</a:t>
            </a:r>
            <a:r>
              <a:rPr lang="zh-CN" altLang="en-US" sz="3600" b="1" dirty="0" smtClean="0">
                <a:solidFill>
                  <a:schemeClr val="tx1"/>
                </a:solidFill>
              </a:rPr>
              <a:t>彼得說：“你的銀子和你一同滅亡吧！因你想　神的恩賜是可以用錢買的。</a:t>
            </a:r>
          </a:p>
          <a:p>
            <a:pPr algn="l">
              <a:lnSpc>
                <a:spcPct val="110000"/>
              </a:lnSpc>
            </a:pPr>
            <a:r>
              <a:rPr lang="en-US" altLang="zh-CN" sz="3600" b="1" dirty="0" smtClean="0">
                <a:solidFill>
                  <a:schemeClr val="tx1"/>
                </a:solidFill>
              </a:rPr>
              <a:t>Peter </a:t>
            </a:r>
            <a:r>
              <a:rPr lang="en-US" altLang="zh-CN" sz="3600" b="1" dirty="0">
                <a:solidFill>
                  <a:schemeClr val="tx1"/>
                </a:solidFill>
              </a:rPr>
              <a:t>answered: "May your money perish with you, because you thought you could buy the gift of God with money!</a:t>
            </a:r>
          </a:p>
          <a:p>
            <a:pPr algn="l">
              <a:lnSpc>
                <a:spcPct val="110000"/>
              </a:lnSpc>
            </a:pPr>
            <a:r>
              <a:rPr lang="en-US" altLang="zh-CN" sz="3600" b="1" dirty="0" smtClean="0">
                <a:solidFill>
                  <a:schemeClr val="tx1"/>
                </a:solidFill>
              </a:rPr>
              <a:t>21</a:t>
            </a:r>
            <a:r>
              <a:rPr lang="zh-CN" altLang="en-US" sz="3600" b="1" dirty="0" smtClean="0">
                <a:solidFill>
                  <a:schemeClr val="tx1"/>
                </a:solidFill>
              </a:rPr>
              <a:t>你在這道上無分無關，因為在　神面前，你的心不正。</a:t>
            </a:r>
          </a:p>
          <a:p>
            <a:pPr algn="l">
              <a:lnSpc>
                <a:spcPct val="110000"/>
              </a:lnSpc>
            </a:pPr>
            <a:r>
              <a:rPr lang="en-US" altLang="zh-CN" sz="3600" b="1" dirty="0" smtClean="0">
                <a:solidFill>
                  <a:schemeClr val="tx1"/>
                </a:solidFill>
              </a:rPr>
              <a:t>You </a:t>
            </a:r>
            <a:r>
              <a:rPr lang="en-US" altLang="zh-CN" sz="3600" b="1" dirty="0">
                <a:solidFill>
                  <a:schemeClr val="tx1"/>
                </a:solidFill>
              </a:rPr>
              <a:t>have no part or share in this ministry, because your heart is not right before God.</a:t>
            </a:r>
          </a:p>
          <a:p>
            <a:pPr algn="l">
              <a:lnSpc>
                <a:spcPct val="110000"/>
              </a:lnSpc>
            </a:pPr>
            <a:r>
              <a:rPr lang="en-US" altLang="zh-CN" sz="3600" b="1" dirty="0" smtClean="0">
                <a:solidFill>
                  <a:schemeClr val="tx1"/>
                </a:solidFill>
              </a:rPr>
              <a:t>22</a:t>
            </a:r>
            <a:r>
              <a:rPr lang="zh-CN" altLang="en-US" sz="3600" b="1" dirty="0" smtClean="0">
                <a:solidFill>
                  <a:schemeClr val="tx1"/>
                </a:solidFill>
              </a:rPr>
              <a:t>你當懊悔你這罪惡，祈求主，或者你心裡的意念可得赦免。</a:t>
            </a:r>
          </a:p>
          <a:p>
            <a:pPr algn="l">
              <a:lnSpc>
                <a:spcPct val="110000"/>
              </a:lnSpc>
            </a:pPr>
            <a:r>
              <a:rPr lang="en-US" altLang="zh-CN" sz="3600" b="1" dirty="0" smtClean="0">
                <a:solidFill>
                  <a:schemeClr val="tx1"/>
                </a:solidFill>
              </a:rPr>
              <a:t>Repent </a:t>
            </a:r>
            <a:r>
              <a:rPr lang="en-US" altLang="zh-CN" sz="3600" b="1" dirty="0">
                <a:solidFill>
                  <a:schemeClr val="tx1"/>
                </a:solidFill>
              </a:rPr>
              <a:t>of this wickedness and pray to the Lord. Perhaps he will forgive you for having such a thought in your heart.</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23</a:t>
            </a:r>
            <a:r>
              <a:rPr lang="zh-CN" altLang="en-US" sz="3600" b="1" dirty="0" smtClean="0">
                <a:solidFill>
                  <a:schemeClr val="tx1"/>
                </a:solidFill>
              </a:rPr>
              <a:t>我看出你正在苦膽之中，被罪惡捆綁。”</a:t>
            </a:r>
          </a:p>
          <a:p>
            <a:pPr algn="l">
              <a:lnSpc>
                <a:spcPct val="110000"/>
              </a:lnSpc>
            </a:pPr>
            <a:r>
              <a:rPr lang="en-US" altLang="zh-CN" sz="3600" b="1" dirty="0" smtClean="0">
                <a:solidFill>
                  <a:schemeClr val="tx1"/>
                </a:solidFill>
              </a:rPr>
              <a:t>For </a:t>
            </a:r>
            <a:r>
              <a:rPr lang="en-US" altLang="zh-CN" sz="3600" b="1" dirty="0">
                <a:solidFill>
                  <a:schemeClr val="tx1"/>
                </a:solidFill>
              </a:rPr>
              <a:t>I see that you are full of bitterness and captive to sin." </a:t>
            </a:r>
          </a:p>
          <a:p>
            <a:pPr algn="l">
              <a:lnSpc>
                <a:spcPct val="110000"/>
              </a:lnSpc>
            </a:pPr>
            <a:r>
              <a:rPr lang="en-US" altLang="zh-CN" sz="3600" b="1" dirty="0" smtClean="0">
                <a:solidFill>
                  <a:schemeClr val="tx1"/>
                </a:solidFill>
              </a:rPr>
              <a:t>24</a:t>
            </a:r>
            <a:r>
              <a:rPr lang="zh-CN" altLang="en-US" sz="3600" b="1" dirty="0" smtClean="0">
                <a:solidFill>
                  <a:schemeClr val="tx1"/>
                </a:solidFill>
              </a:rPr>
              <a:t>西門說：“願你們為我求主，叫你們所說的，沒有一樣臨到我身上。” </a:t>
            </a:r>
          </a:p>
          <a:p>
            <a:pPr algn="l">
              <a:lnSpc>
                <a:spcPct val="110000"/>
              </a:lnSpc>
            </a:pPr>
            <a:r>
              <a:rPr lang="en-US" altLang="zh-CN" sz="3600" b="1" dirty="0" smtClean="0">
                <a:solidFill>
                  <a:schemeClr val="tx1"/>
                </a:solidFill>
              </a:rPr>
              <a:t>Then </a:t>
            </a:r>
            <a:r>
              <a:rPr lang="en-US" altLang="zh-CN" sz="3600" b="1" dirty="0">
                <a:solidFill>
                  <a:schemeClr val="tx1"/>
                </a:solidFill>
              </a:rPr>
              <a:t>Simon answered, "Pray to the Lord for me so that nothing you have said may happen to me."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馬太福音</a:t>
            </a:r>
            <a:r>
              <a:rPr lang="en-US" altLang="zh-CN" sz="3600" b="1" dirty="0" smtClean="0">
                <a:solidFill>
                  <a:schemeClr val="tx1"/>
                </a:solidFill>
              </a:rPr>
              <a:t>Matthew </a:t>
            </a:r>
            <a:r>
              <a:rPr lang="en-US" altLang="zh-CN" sz="3600" b="1" dirty="0">
                <a:solidFill>
                  <a:schemeClr val="tx1"/>
                </a:solidFill>
              </a:rPr>
              <a:t>7</a:t>
            </a:r>
            <a:r>
              <a:rPr lang="zh-CN" altLang="en-US" sz="3600" b="1" dirty="0">
                <a:solidFill>
                  <a:schemeClr val="tx1"/>
                </a:solidFill>
              </a:rPr>
              <a:t>：</a:t>
            </a:r>
            <a:r>
              <a:rPr lang="en-US" altLang="zh-CN" sz="3600" b="1" dirty="0">
                <a:solidFill>
                  <a:schemeClr val="tx1"/>
                </a:solidFill>
              </a:rPr>
              <a:t>22-23】</a:t>
            </a:r>
          </a:p>
          <a:p>
            <a:pPr algn="l">
              <a:lnSpc>
                <a:spcPct val="110000"/>
              </a:lnSpc>
            </a:pPr>
            <a:r>
              <a:rPr lang="en-US" altLang="zh-CN" sz="3600" b="1" dirty="0" smtClean="0">
                <a:solidFill>
                  <a:schemeClr val="tx1"/>
                </a:solidFill>
              </a:rPr>
              <a:t>22</a:t>
            </a:r>
            <a:r>
              <a:rPr lang="zh-CN" altLang="en-US" sz="3600" b="1" dirty="0" smtClean="0">
                <a:solidFill>
                  <a:schemeClr val="tx1"/>
                </a:solidFill>
              </a:rPr>
              <a:t>當那日，必有許多人對我說：‘主啊，主啊，我們不是奉你的名傳道，奉你的名趕鬼，奉你的名行許多異能嗎？’</a:t>
            </a:r>
          </a:p>
          <a:p>
            <a:pPr algn="l">
              <a:lnSpc>
                <a:spcPct val="110000"/>
              </a:lnSpc>
            </a:pPr>
            <a:r>
              <a:rPr lang="en-US" altLang="zh-CN" sz="3600" b="1" dirty="0" smtClean="0">
                <a:solidFill>
                  <a:schemeClr val="tx1"/>
                </a:solidFill>
              </a:rPr>
              <a:t>Many </a:t>
            </a:r>
            <a:r>
              <a:rPr lang="en-US" altLang="zh-CN" sz="3600" b="1" dirty="0">
                <a:solidFill>
                  <a:schemeClr val="tx1"/>
                </a:solidFill>
              </a:rPr>
              <a:t>will say to me on that day, 'Lord, Lord, did we not prophesy in your name, and in your name drive out demons and perform many miracles</a:t>
            </a:r>
            <a:r>
              <a:rPr lang="en-US" altLang="zh-CN" sz="3600" b="1" dirty="0" smtClean="0">
                <a:solidFill>
                  <a:schemeClr val="tx1"/>
                </a:solidFill>
              </a:rPr>
              <a:t>?'</a:t>
            </a:r>
            <a:endParaRPr lang="en-US" altLang="zh-CN" sz="3600" b="1" dirty="0">
              <a:solidFill>
                <a:schemeClr val="tx1"/>
              </a:solidFill>
            </a:endParaRPr>
          </a:p>
        </p:txBody>
      </p:sp>
    </p:spTree>
    <p:extLst>
      <p:ext uri="{BB962C8B-B14F-4D97-AF65-F5344CB8AC3E}">
        <p14:creationId xmlns:p14="http://schemas.microsoft.com/office/powerpoint/2010/main" val="3938951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2241</TotalTime>
  <Words>1022</Words>
  <Application>Microsoft Office PowerPoint</Application>
  <PresentationFormat>全屏显示(4:3)</PresentationFormat>
  <Paragraphs>63</Paragraphs>
  <Slides>14</Slides>
  <Notes>12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14</vt:i4>
      </vt:variant>
    </vt:vector>
  </HeadingPairs>
  <TitlesOfParts>
    <vt:vector size="19" baseType="lpstr">
      <vt:lpstr>新細明體</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225</cp:revision>
  <dcterms:created xsi:type="dcterms:W3CDTF">2014-02-25T17:54:08Z</dcterms:created>
  <dcterms:modified xsi:type="dcterms:W3CDTF">2016-01-03T05:08:00Z</dcterms:modified>
</cp:coreProperties>
</file>