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15"/>
  </p:notesMasterIdLst>
  <p:handoutMasterIdLst>
    <p:handoutMasterId r:id="rId16"/>
  </p:handoutMasterIdLst>
  <p:sldIdLst>
    <p:sldId id="305" r:id="rId2"/>
    <p:sldId id="306" r:id="rId3"/>
    <p:sldId id="333" r:id="rId4"/>
    <p:sldId id="350" r:id="rId5"/>
    <p:sldId id="307" r:id="rId6"/>
    <p:sldId id="308" r:id="rId7"/>
    <p:sldId id="309" r:id="rId8"/>
    <p:sldId id="310" r:id="rId9"/>
    <p:sldId id="334" r:id="rId10"/>
    <p:sldId id="335" r:id="rId11"/>
    <p:sldId id="336" r:id="rId12"/>
    <p:sldId id="337" r:id="rId13"/>
    <p:sldId id="338" r:id="rId1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2016/1/9</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12</a:t>
            </a:fld>
            <a:endParaRPr lang="en-US" altLang="zh-CN" dirty="0" smtClean="0"/>
          </a:p>
        </p:txBody>
      </p:sp>
    </p:spTree>
    <p:extLst>
      <p:ext uri="{BB962C8B-B14F-4D97-AF65-F5344CB8AC3E}">
        <p14:creationId xmlns:p14="http://schemas.microsoft.com/office/powerpoint/2010/main" val="21262291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13</a:t>
            </a:fld>
            <a:endParaRPr lang="en-US" altLang="zh-CN" dirty="0" smtClean="0"/>
          </a:p>
        </p:txBody>
      </p:sp>
    </p:spTree>
    <p:extLst>
      <p:ext uri="{BB962C8B-B14F-4D97-AF65-F5344CB8AC3E}">
        <p14:creationId xmlns:p14="http://schemas.microsoft.com/office/powerpoint/2010/main" val="2760736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2461547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extLst>
      <p:ext uri="{BB962C8B-B14F-4D97-AF65-F5344CB8AC3E}">
        <p14:creationId xmlns:p14="http://schemas.microsoft.com/office/powerpoint/2010/main" val="3981080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extLst>
      <p:ext uri="{BB962C8B-B14F-4D97-AF65-F5344CB8AC3E}">
        <p14:creationId xmlns:p14="http://schemas.microsoft.com/office/powerpoint/2010/main" val="503596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8</a:t>
            </a:fld>
            <a:endParaRPr lang="en-US" altLang="zh-CN" dirty="0" smtClean="0"/>
          </a:p>
        </p:txBody>
      </p:sp>
    </p:spTree>
    <p:extLst>
      <p:ext uri="{BB962C8B-B14F-4D97-AF65-F5344CB8AC3E}">
        <p14:creationId xmlns:p14="http://schemas.microsoft.com/office/powerpoint/2010/main" val="75891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9</a:t>
            </a:fld>
            <a:endParaRPr lang="en-US" altLang="zh-CN" dirty="0" smtClean="0"/>
          </a:p>
        </p:txBody>
      </p:sp>
    </p:spTree>
    <p:extLst>
      <p:ext uri="{BB962C8B-B14F-4D97-AF65-F5344CB8AC3E}">
        <p14:creationId xmlns:p14="http://schemas.microsoft.com/office/powerpoint/2010/main" val="387472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10</a:t>
            </a:fld>
            <a:endParaRPr lang="en-US" altLang="zh-CN" dirty="0" smtClean="0"/>
          </a:p>
        </p:txBody>
      </p:sp>
    </p:spTree>
    <p:extLst>
      <p:ext uri="{BB962C8B-B14F-4D97-AF65-F5344CB8AC3E}">
        <p14:creationId xmlns:p14="http://schemas.microsoft.com/office/powerpoint/2010/main" val="12786164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11</a:t>
            </a:fld>
            <a:endParaRPr lang="en-US" altLang="zh-CN" dirty="0" smtClean="0"/>
          </a:p>
        </p:txBody>
      </p:sp>
    </p:spTree>
    <p:extLst>
      <p:ext uri="{BB962C8B-B14F-4D97-AF65-F5344CB8AC3E}">
        <p14:creationId xmlns:p14="http://schemas.microsoft.com/office/powerpoint/2010/main" val="107259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2016/1/9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2016/1/9</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2016/1/9</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2016/1/9</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2016/1/9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rPr>
              <a:t>【</a:t>
            </a:r>
            <a:r>
              <a:rPr lang="zh-CN" altLang="en-US" sz="3600" b="1" dirty="0" smtClean="0">
                <a:solidFill>
                  <a:schemeClr val="tx1"/>
                </a:solidFill>
              </a:rPr>
              <a:t>以西結書 </a:t>
            </a:r>
            <a:r>
              <a:rPr lang="en-US" altLang="zh-CN" sz="3600" b="1" dirty="0" smtClean="0">
                <a:solidFill>
                  <a:schemeClr val="tx1"/>
                </a:solidFill>
              </a:rPr>
              <a:t>Ezekiel </a:t>
            </a:r>
            <a:r>
              <a:rPr lang="en-US" altLang="zh-CN" sz="3600" b="1" dirty="0">
                <a:solidFill>
                  <a:schemeClr val="tx1"/>
                </a:solidFill>
              </a:rPr>
              <a:t>36:26</a:t>
            </a:r>
            <a:r>
              <a:rPr lang="en-US" altLang="zh-CN" sz="3600" b="1" dirty="0" smtClean="0">
                <a:solidFill>
                  <a:schemeClr val="tx1"/>
                </a:solidFill>
              </a:rPr>
              <a:t>】</a:t>
            </a:r>
          </a:p>
          <a:p>
            <a:pPr algn="l"/>
            <a:r>
              <a:rPr lang="zh-CN" altLang="en-US" sz="3600" b="1" dirty="0" smtClean="0">
                <a:solidFill>
                  <a:schemeClr val="tx1"/>
                </a:solidFill>
              </a:rPr>
              <a:t>我也要賜給你們一個新心，將新靈放在你們裡面。又從你們的肉體中除掉石心，賜給你們肉心。</a:t>
            </a:r>
          </a:p>
          <a:p>
            <a:pPr algn="l"/>
            <a:r>
              <a:rPr lang="en-US" altLang="zh-CN" sz="3600" b="1" dirty="0" smtClean="0">
                <a:solidFill>
                  <a:schemeClr val="tx1"/>
                </a:solidFill>
              </a:rPr>
              <a:t>I </a:t>
            </a:r>
            <a:r>
              <a:rPr lang="en-US" altLang="zh-CN" sz="3600" b="1" dirty="0">
                <a:solidFill>
                  <a:schemeClr val="tx1"/>
                </a:solidFill>
              </a:rPr>
              <a:t>will give you a new heart and put a new spirit in you; I will remove from you your heart of stone and give you a heart of flesh.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a:solidFill>
                  <a:schemeClr val="tx1"/>
                </a:solidFill>
              </a:rPr>
              <a:t>【</a:t>
            </a:r>
            <a:r>
              <a:rPr lang="zh-CN" altLang="en-US" sz="3600" b="1" dirty="0">
                <a:solidFill>
                  <a:schemeClr val="tx1"/>
                </a:solidFill>
              </a:rPr>
              <a:t>路加福音</a:t>
            </a:r>
            <a:r>
              <a:rPr lang="en-US" altLang="zh-CN" sz="3600" b="1" dirty="0">
                <a:solidFill>
                  <a:schemeClr val="tx1"/>
                </a:solidFill>
              </a:rPr>
              <a:t>Luke 9</a:t>
            </a:r>
            <a:r>
              <a:rPr lang="zh-CN" altLang="en-US" sz="3600" b="1" dirty="0">
                <a:solidFill>
                  <a:schemeClr val="tx1"/>
                </a:solidFill>
              </a:rPr>
              <a:t>：</a:t>
            </a:r>
            <a:r>
              <a:rPr lang="en-US" altLang="zh-CN" sz="3600" b="1" dirty="0">
                <a:solidFill>
                  <a:schemeClr val="tx1"/>
                </a:solidFill>
              </a:rPr>
              <a:t>23</a:t>
            </a:r>
            <a:r>
              <a:rPr lang="en-US" altLang="zh-CN" sz="3600" b="1" dirty="0" smtClean="0">
                <a:solidFill>
                  <a:schemeClr val="tx1"/>
                </a:solidFill>
              </a:rPr>
              <a:t>】</a:t>
            </a:r>
          </a:p>
          <a:p>
            <a:pPr algn="l">
              <a:lnSpc>
                <a:spcPct val="110000"/>
              </a:lnSpc>
            </a:pPr>
            <a:r>
              <a:rPr lang="zh-CN" altLang="en-US" sz="3600" b="1" dirty="0" smtClean="0">
                <a:solidFill>
                  <a:schemeClr val="tx1"/>
                </a:solidFill>
              </a:rPr>
              <a:t>耶穌又對眾人說：“若有人要跟從我，就當舍己，天天背起他的十字架來跟從我。</a:t>
            </a:r>
          </a:p>
          <a:p>
            <a:pPr algn="l">
              <a:lnSpc>
                <a:spcPct val="110000"/>
              </a:lnSpc>
            </a:pPr>
            <a:r>
              <a:rPr lang="en-US" altLang="zh-CN" sz="3600" b="1" dirty="0" smtClean="0">
                <a:solidFill>
                  <a:schemeClr val="tx1"/>
                </a:solidFill>
              </a:rPr>
              <a:t>Then </a:t>
            </a:r>
            <a:r>
              <a:rPr lang="en-US" altLang="zh-CN" sz="3600" b="1" dirty="0">
                <a:solidFill>
                  <a:schemeClr val="tx1"/>
                </a:solidFill>
              </a:rPr>
              <a:t>he said to them all: "If anyone would come after me, he must deny himself and take up his cross daily and follow me.</a:t>
            </a:r>
          </a:p>
          <a:p>
            <a:pPr algn="l">
              <a:lnSpc>
                <a:spcPct val="110000"/>
              </a:lnSpc>
            </a:pPr>
            <a:endParaRPr lang="en-US" altLang="zh-CN" sz="3600" b="1" dirty="0">
              <a:solidFill>
                <a:schemeClr val="tx1"/>
              </a:solidFill>
            </a:endParaRPr>
          </a:p>
        </p:txBody>
      </p:sp>
    </p:spTree>
    <p:extLst>
      <p:ext uri="{BB962C8B-B14F-4D97-AF65-F5344CB8AC3E}">
        <p14:creationId xmlns:p14="http://schemas.microsoft.com/office/powerpoint/2010/main" val="3832537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a:t>
            </a:r>
            <a:r>
              <a:rPr lang="zh-CN" altLang="en-US" sz="3600" b="1" dirty="0" smtClean="0">
                <a:solidFill>
                  <a:schemeClr val="tx1"/>
                </a:solidFill>
              </a:rPr>
              <a:t>雅各書 </a:t>
            </a:r>
            <a:r>
              <a:rPr lang="en-US" altLang="zh-CN" sz="3600" b="1" dirty="0" smtClean="0">
                <a:solidFill>
                  <a:schemeClr val="tx1"/>
                </a:solidFill>
              </a:rPr>
              <a:t>James </a:t>
            </a:r>
            <a:r>
              <a:rPr lang="en-US" altLang="zh-CN" sz="3600" b="1" dirty="0">
                <a:solidFill>
                  <a:schemeClr val="tx1"/>
                </a:solidFill>
              </a:rPr>
              <a:t>4</a:t>
            </a:r>
            <a:r>
              <a:rPr lang="zh-CN" altLang="en-US" sz="3600" b="1" dirty="0">
                <a:solidFill>
                  <a:schemeClr val="tx1"/>
                </a:solidFill>
              </a:rPr>
              <a:t>：</a:t>
            </a:r>
            <a:r>
              <a:rPr lang="en-US" altLang="zh-CN" sz="3600" b="1" dirty="0">
                <a:solidFill>
                  <a:schemeClr val="tx1"/>
                </a:solidFill>
              </a:rPr>
              <a:t>6</a:t>
            </a:r>
            <a:r>
              <a:rPr lang="en-US" altLang="zh-CN" sz="3600" b="1" dirty="0" smtClean="0">
                <a:solidFill>
                  <a:schemeClr val="tx1"/>
                </a:solidFill>
              </a:rPr>
              <a:t>】</a:t>
            </a:r>
          </a:p>
          <a:p>
            <a:pPr algn="l">
              <a:lnSpc>
                <a:spcPct val="110000"/>
              </a:lnSpc>
            </a:pPr>
            <a:r>
              <a:rPr lang="zh-CN" altLang="en-US" sz="3600" b="1" dirty="0" smtClean="0">
                <a:solidFill>
                  <a:schemeClr val="tx1"/>
                </a:solidFill>
              </a:rPr>
              <a:t>所以經上說：“　神阻擋驕傲的人，賜恩給謙卑的人。”</a:t>
            </a:r>
          </a:p>
          <a:p>
            <a:pPr algn="l">
              <a:lnSpc>
                <a:spcPct val="110000"/>
              </a:lnSpc>
            </a:pPr>
            <a:r>
              <a:rPr lang="en-US" altLang="zh-CN" sz="3600" b="1" dirty="0" smtClean="0">
                <a:solidFill>
                  <a:schemeClr val="tx1"/>
                </a:solidFill>
              </a:rPr>
              <a:t>That </a:t>
            </a:r>
            <a:r>
              <a:rPr lang="en-US" altLang="zh-CN" sz="3600" b="1" dirty="0">
                <a:solidFill>
                  <a:schemeClr val="tx1"/>
                </a:solidFill>
              </a:rPr>
              <a:t>is why Scripture says: "God opposes the proud but gives grace to the humble</a:t>
            </a:r>
            <a:r>
              <a:rPr lang="en-US" altLang="zh-CN" sz="3600" b="1" dirty="0" smtClean="0">
                <a:solidFill>
                  <a:schemeClr val="tx1"/>
                </a:solidFill>
              </a:rPr>
              <a:t>."</a:t>
            </a:r>
            <a:endParaRPr lang="en-US" altLang="zh-CN" sz="3600" b="1" dirty="0">
              <a:solidFill>
                <a:schemeClr val="tx1"/>
              </a:solidFill>
            </a:endParaRPr>
          </a:p>
        </p:txBody>
      </p:sp>
    </p:spTree>
    <p:extLst>
      <p:ext uri="{BB962C8B-B14F-4D97-AF65-F5344CB8AC3E}">
        <p14:creationId xmlns:p14="http://schemas.microsoft.com/office/powerpoint/2010/main" val="37221816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rPr>
              <a:t>【</a:t>
            </a:r>
            <a:r>
              <a:rPr lang="zh-CN" altLang="en-US" sz="3600" b="1" dirty="0" smtClean="0">
                <a:solidFill>
                  <a:schemeClr val="tx1"/>
                </a:solidFill>
              </a:rPr>
              <a:t>哥林多後書 </a:t>
            </a:r>
            <a:r>
              <a:rPr lang="en-US" altLang="zh-CN" sz="3600" b="1" dirty="0" smtClean="0">
                <a:solidFill>
                  <a:schemeClr val="tx1"/>
                </a:solidFill>
              </a:rPr>
              <a:t>2Conrinthians </a:t>
            </a:r>
            <a:r>
              <a:rPr lang="en-US" altLang="zh-CN" sz="3600" b="1" dirty="0">
                <a:solidFill>
                  <a:schemeClr val="tx1"/>
                </a:solidFill>
              </a:rPr>
              <a:t>10</a:t>
            </a:r>
            <a:r>
              <a:rPr lang="zh-CN" altLang="en-US" sz="3600" b="1" dirty="0">
                <a:solidFill>
                  <a:schemeClr val="tx1"/>
                </a:solidFill>
              </a:rPr>
              <a:t>：</a:t>
            </a:r>
            <a:r>
              <a:rPr lang="en-US" altLang="zh-CN" sz="3600" b="1" dirty="0">
                <a:solidFill>
                  <a:schemeClr val="tx1"/>
                </a:solidFill>
              </a:rPr>
              <a:t>5</a:t>
            </a:r>
            <a:r>
              <a:rPr lang="en-US" altLang="zh-CN" sz="3600" b="1" dirty="0" smtClean="0">
                <a:solidFill>
                  <a:schemeClr val="tx1"/>
                </a:solidFill>
              </a:rPr>
              <a:t>】</a:t>
            </a:r>
          </a:p>
          <a:p>
            <a:pPr algn="l"/>
            <a:r>
              <a:rPr lang="zh-CN" altLang="en-US" sz="3600" b="1" dirty="0" smtClean="0">
                <a:solidFill>
                  <a:schemeClr val="tx1"/>
                </a:solidFill>
              </a:rPr>
              <a:t>將各樣的計謀，各樣攔阻人認識　神的那些自高之事一概攻破了，又將人所有的心意奪回，使他都順服基督。</a:t>
            </a:r>
          </a:p>
          <a:p>
            <a:pPr algn="l"/>
            <a:r>
              <a:rPr lang="en-US" altLang="zh-CN" sz="3600" b="1" dirty="0" smtClean="0">
                <a:solidFill>
                  <a:schemeClr val="tx1"/>
                </a:solidFill>
              </a:rPr>
              <a:t>We </a:t>
            </a:r>
            <a:r>
              <a:rPr lang="en-US" altLang="zh-CN" sz="3600" b="1" dirty="0">
                <a:solidFill>
                  <a:schemeClr val="tx1"/>
                </a:solidFill>
              </a:rPr>
              <a:t>demolish arguments and every pretension that sets itself up against the knowledge of God, and we take captive every thought to make it obedient to Christ.</a:t>
            </a:r>
          </a:p>
        </p:txBody>
      </p:sp>
    </p:spTree>
    <p:extLst>
      <p:ext uri="{BB962C8B-B14F-4D97-AF65-F5344CB8AC3E}">
        <p14:creationId xmlns:p14="http://schemas.microsoft.com/office/powerpoint/2010/main" val="5637316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500" b="1" dirty="0" smtClean="0">
                <a:solidFill>
                  <a:schemeClr val="tx1"/>
                </a:solidFill>
              </a:rPr>
              <a:t>【</a:t>
            </a:r>
            <a:r>
              <a:rPr lang="zh-CN" altLang="en-US" sz="3500" b="1" dirty="0" smtClean="0">
                <a:solidFill>
                  <a:schemeClr val="tx1"/>
                </a:solidFill>
              </a:rPr>
              <a:t>腓立比書</a:t>
            </a:r>
            <a:r>
              <a:rPr lang="en-US" altLang="zh-CN" sz="3500" b="1" dirty="0" smtClean="0">
                <a:solidFill>
                  <a:schemeClr val="tx1"/>
                </a:solidFill>
              </a:rPr>
              <a:t>Philippines </a:t>
            </a:r>
            <a:r>
              <a:rPr lang="en-US" altLang="zh-CN" sz="3500" b="1" dirty="0">
                <a:solidFill>
                  <a:schemeClr val="tx1"/>
                </a:solidFill>
              </a:rPr>
              <a:t>4:12-13</a:t>
            </a:r>
            <a:r>
              <a:rPr lang="en-US" altLang="zh-CN" sz="3500" b="1" dirty="0" smtClean="0">
                <a:solidFill>
                  <a:schemeClr val="tx1"/>
                </a:solidFill>
              </a:rPr>
              <a:t>】</a:t>
            </a:r>
          </a:p>
          <a:p>
            <a:pPr algn="l"/>
            <a:r>
              <a:rPr lang="zh-CN" altLang="en-US" sz="3500" b="1" dirty="0" smtClean="0">
                <a:solidFill>
                  <a:schemeClr val="tx1"/>
                </a:solidFill>
              </a:rPr>
              <a:t>我知道怎樣處卑賤，也知道怎樣處豐富，或飽足、或饑餓、或有餘、或缺乏，隨事隨在，我都得了秘訣。我靠著那加給我力量的，凡事都能作。</a:t>
            </a:r>
          </a:p>
          <a:p>
            <a:pPr algn="l"/>
            <a:r>
              <a:rPr lang="en-US" altLang="zh-CN" sz="3500" b="1" dirty="0" smtClean="0">
                <a:solidFill>
                  <a:schemeClr val="tx1"/>
                </a:solidFill>
              </a:rPr>
              <a:t>I </a:t>
            </a:r>
            <a:r>
              <a:rPr lang="en-US" altLang="zh-CN" sz="3500" b="1" dirty="0">
                <a:solidFill>
                  <a:schemeClr val="tx1"/>
                </a:solidFill>
              </a:rPr>
              <a:t>know what it is to be in need, and I know what it is to have plenty. I have learned the secret of being content in any and every situation, whether well fed or hungry, whether living in plenty or in want. I can do everything through him who gives me strength.</a:t>
            </a:r>
          </a:p>
        </p:txBody>
      </p:sp>
    </p:spTree>
    <p:extLst>
      <p:ext uri="{BB962C8B-B14F-4D97-AF65-F5344CB8AC3E}">
        <p14:creationId xmlns:p14="http://schemas.microsoft.com/office/powerpoint/2010/main" val="391984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solidFill>
                  <a:schemeClr val="tx1"/>
                </a:solidFill>
              </a:rPr>
              <a:t>【</a:t>
            </a:r>
            <a:r>
              <a:rPr lang="zh-CN" altLang="en-US" sz="3600" b="1" dirty="0">
                <a:solidFill>
                  <a:schemeClr val="tx1"/>
                </a:solidFill>
              </a:rPr>
              <a:t>路加福音 </a:t>
            </a:r>
            <a:r>
              <a:rPr lang="en-US" altLang="zh-CN" sz="3600" b="1" dirty="0">
                <a:solidFill>
                  <a:schemeClr val="tx1"/>
                </a:solidFill>
              </a:rPr>
              <a:t>Luke 4</a:t>
            </a:r>
            <a:r>
              <a:rPr lang="zh-CN" altLang="en-US" sz="3600" b="1" dirty="0">
                <a:solidFill>
                  <a:schemeClr val="tx1"/>
                </a:solidFill>
              </a:rPr>
              <a:t>：</a:t>
            </a:r>
            <a:r>
              <a:rPr lang="en-US" altLang="zh-CN" sz="3600" b="1" dirty="0">
                <a:solidFill>
                  <a:schemeClr val="tx1"/>
                </a:solidFill>
              </a:rPr>
              <a:t>27</a:t>
            </a:r>
            <a:r>
              <a:rPr lang="en-US" altLang="zh-CN" sz="3600" b="1" dirty="0" smtClean="0">
                <a:solidFill>
                  <a:schemeClr val="tx1"/>
                </a:solidFill>
              </a:rPr>
              <a:t>】</a:t>
            </a:r>
          </a:p>
          <a:p>
            <a:pPr algn="l"/>
            <a:r>
              <a:rPr lang="zh-CN" altLang="en-US" sz="3600" b="1" dirty="0" smtClean="0">
                <a:solidFill>
                  <a:schemeClr val="tx1"/>
                </a:solidFill>
              </a:rPr>
              <a:t>先知以利沙的時候，以色列中有許多長大麻風的，但內中除了敘利亞國的乃縵，沒有一個得潔淨的。</a:t>
            </a:r>
          </a:p>
          <a:p>
            <a:pPr algn="l"/>
            <a:r>
              <a:rPr lang="en-US" altLang="zh-CN" sz="3600" b="1" dirty="0" smtClean="0">
                <a:solidFill>
                  <a:schemeClr val="tx1"/>
                </a:solidFill>
              </a:rPr>
              <a:t>And </a:t>
            </a:r>
            <a:r>
              <a:rPr lang="en-US" altLang="zh-CN" sz="3600" b="1" dirty="0">
                <a:solidFill>
                  <a:schemeClr val="tx1"/>
                </a:solidFill>
              </a:rPr>
              <a:t>there were many in Israel with leprosy in the time of Elisha the prophet, yet not one of them was cleansed--only </a:t>
            </a:r>
            <a:r>
              <a:rPr lang="en-US" altLang="zh-CN" sz="3600" b="1" dirty="0" err="1">
                <a:solidFill>
                  <a:schemeClr val="tx1"/>
                </a:solidFill>
              </a:rPr>
              <a:t>Naaman</a:t>
            </a:r>
            <a:r>
              <a:rPr lang="en-US" altLang="zh-CN" sz="3600" b="1" dirty="0">
                <a:solidFill>
                  <a:schemeClr val="tx1"/>
                </a:solidFill>
              </a:rPr>
              <a:t> the Syrian.</a:t>
            </a:r>
          </a:p>
          <a:p>
            <a:pPr algn="l"/>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300" b="1" dirty="0" smtClean="0"/>
              <a:t>【</a:t>
            </a:r>
            <a:r>
              <a:rPr lang="zh-CN" altLang="en-US" sz="3300" b="1" dirty="0" smtClean="0"/>
              <a:t>列王紀下</a:t>
            </a:r>
            <a:r>
              <a:rPr lang="en-US" altLang="zh-CN" sz="3300" b="1" dirty="0" smtClean="0"/>
              <a:t>2Kings </a:t>
            </a:r>
            <a:r>
              <a:rPr lang="en-US" altLang="zh-CN" sz="3300" b="1" dirty="0"/>
              <a:t>5</a:t>
            </a:r>
            <a:r>
              <a:rPr lang="zh-CN" altLang="en-US" sz="3300" b="1" dirty="0"/>
              <a:t>：</a:t>
            </a:r>
            <a:r>
              <a:rPr lang="en-US" altLang="zh-CN" sz="3300" b="1" dirty="0" smtClean="0"/>
              <a:t>9-15】</a:t>
            </a:r>
            <a:endParaRPr lang="en-US" altLang="zh-CN" sz="3300" b="1" dirty="0"/>
          </a:p>
          <a:p>
            <a:pPr marL="0" indent="0">
              <a:buNone/>
            </a:pPr>
            <a:r>
              <a:rPr lang="en-US" altLang="zh-CN" sz="3300" b="1" dirty="0" smtClean="0"/>
              <a:t>9</a:t>
            </a:r>
            <a:r>
              <a:rPr lang="zh-CN" altLang="en-US" sz="3300" b="1" dirty="0" smtClean="0"/>
              <a:t>於是，乃縵帶著車馬到了以利沙的家，站在門前。</a:t>
            </a:r>
          </a:p>
          <a:p>
            <a:pPr marL="0" indent="0">
              <a:buNone/>
            </a:pPr>
            <a:r>
              <a:rPr lang="en-US" altLang="zh-CN" sz="3300" b="1" dirty="0" smtClean="0"/>
              <a:t>So </a:t>
            </a:r>
            <a:r>
              <a:rPr lang="en-US" altLang="zh-CN" sz="3300" b="1" dirty="0" err="1"/>
              <a:t>Naaman</a:t>
            </a:r>
            <a:r>
              <a:rPr lang="en-US" altLang="zh-CN" sz="3300" b="1" dirty="0"/>
              <a:t> went with his horses and chariots and stopped at the door of Elisha's house.</a:t>
            </a:r>
          </a:p>
          <a:p>
            <a:pPr marL="0" indent="0">
              <a:buNone/>
            </a:pPr>
            <a:r>
              <a:rPr lang="en-US" altLang="zh-CN" sz="3300" b="1" dirty="0" smtClean="0"/>
              <a:t>10</a:t>
            </a:r>
            <a:r>
              <a:rPr lang="zh-CN" altLang="en-US" sz="3300" b="1" dirty="0" smtClean="0"/>
              <a:t>以利沙打發一個使者，對乃縵說：“你去在約旦河中沐浴七回，你的肉就必復原，而得潔淨。”</a:t>
            </a:r>
          </a:p>
          <a:p>
            <a:pPr marL="0" indent="0">
              <a:buNone/>
            </a:pPr>
            <a:r>
              <a:rPr lang="en-US" altLang="zh-CN" sz="3300" b="1" dirty="0" smtClean="0"/>
              <a:t>Elisha </a:t>
            </a:r>
            <a:r>
              <a:rPr lang="en-US" altLang="zh-CN" sz="3300" b="1" dirty="0"/>
              <a:t>sent a messenger to say to him, "Go, wash yourself seven times in the Jordan, and your flesh will be restored and you will be cleansed."</a:t>
            </a:r>
          </a:p>
        </p:txBody>
      </p:sp>
    </p:spTree>
    <p:extLst>
      <p:ext uri="{BB962C8B-B14F-4D97-AF65-F5344CB8AC3E}">
        <p14:creationId xmlns:p14="http://schemas.microsoft.com/office/powerpoint/2010/main" val="327536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300" b="1" dirty="0" smtClean="0"/>
              <a:t>11</a:t>
            </a:r>
            <a:r>
              <a:rPr lang="zh-CN" altLang="en-US" sz="3300" b="1" dirty="0" smtClean="0"/>
              <a:t>乃縵卻發怒走了，說：“我想他必定出來見我，站著求告耶和華他　神的名，在患處以上搖手，治好這大麻風。</a:t>
            </a:r>
          </a:p>
          <a:p>
            <a:pPr marL="0" indent="0">
              <a:buNone/>
            </a:pPr>
            <a:r>
              <a:rPr lang="en-US" altLang="zh-CN" sz="3300" b="1" dirty="0" smtClean="0"/>
              <a:t>But </a:t>
            </a:r>
            <a:r>
              <a:rPr lang="en-US" altLang="zh-CN" sz="3300" b="1" dirty="0" err="1"/>
              <a:t>Naaman</a:t>
            </a:r>
            <a:r>
              <a:rPr lang="en-US" altLang="zh-CN" sz="3300" b="1" dirty="0"/>
              <a:t> went away angry and said, "I thought that he would surely come out to me and stand and call on the name of the Lord his God, wave his hand over the spot and cure me of my leprosy</a:t>
            </a:r>
            <a:r>
              <a:rPr lang="en-US" altLang="zh-CN" sz="3300" b="1" dirty="0" smtClean="0"/>
              <a:t>.</a:t>
            </a:r>
            <a:endParaRPr lang="en-US" altLang="zh-CN" sz="3300" b="1" dirty="0"/>
          </a:p>
        </p:txBody>
      </p:sp>
    </p:spTree>
    <p:extLst>
      <p:ext uri="{BB962C8B-B14F-4D97-AF65-F5344CB8AC3E}">
        <p14:creationId xmlns:p14="http://schemas.microsoft.com/office/powerpoint/2010/main" val="4278166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569"/>
            <a:ext cx="9144000" cy="6857999"/>
          </a:xfrm>
        </p:spPr>
        <p:txBody>
          <a:bodyPr>
            <a:noAutofit/>
          </a:bodyPr>
          <a:lstStyle/>
          <a:p>
            <a:pPr algn="l">
              <a:lnSpc>
                <a:spcPct val="110000"/>
              </a:lnSpc>
            </a:pPr>
            <a:r>
              <a:rPr lang="en-US" altLang="zh-CN" sz="3600" b="1" dirty="0" smtClean="0">
                <a:solidFill>
                  <a:schemeClr val="tx1"/>
                </a:solidFill>
              </a:rPr>
              <a:t>12</a:t>
            </a:r>
            <a:r>
              <a:rPr lang="zh-CN" altLang="en-US" sz="3600" b="1" dirty="0" smtClean="0">
                <a:solidFill>
                  <a:schemeClr val="tx1"/>
                </a:solidFill>
              </a:rPr>
              <a:t>大馬士革的河亞罷拿和法珥法，豈不比以色列的一切水更好嗎？我在那裡沐浴不得潔淨嗎？”於是氣忿忿地轉身去了。</a:t>
            </a:r>
          </a:p>
          <a:p>
            <a:pPr algn="l">
              <a:lnSpc>
                <a:spcPct val="110000"/>
              </a:lnSpc>
            </a:pPr>
            <a:r>
              <a:rPr lang="en-US" altLang="zh-CN" sz="3600" b="1" dirty="0" smtClean="0">
                <a:solidFill>
                  <a:schemeClr val="tx1"/>
                </a:solidFill>
              </a:rPr>
              <a:t>Are </a:t>
            </a:r>
            <a:r>
              <a:rPr lang="en-US" altLang="zh-CN" sz="3600" b="1" dirty="0">
                <a:solidFill>
                  <a:schemeClr val="tx1"/>
                </a:solidFill>
              </a:rPr>
              <a:t>not </a:t>
            </a:r>
            <a:r>
              <a:rPr lang="en-US" altLang="zh-CN" sz="3600" b="1" dirty="0" err="1">
                <a:solidFill>
                  <a:schemeClr val="tx1"/>
                </a:solidFill>
              </a:rPr>
              <a:t>Abana</a:t>
            </a:r>
            <a:r>
              <a:rPr lang="en-US" altLang="zh-CN" sz="3600" b="1" dirty="0">
                <a:solidFill>
                  <a:schemeClr val="tx1"/>
                </a:solidFill>
              </a:rPr>
              <a:t> and </a:t>
            </a:r>
            <a:r>
              <a:rPr lang="en-US" altLang="zh-CN" sz="3600" b="1" dirty="0" err="1">
                <a:solidFill>
                  <a:schemeClr val="tx1"/>
                </a:solidFill>
              </a:rPr>
              <a:t>Pharpar</a:t>
            </a:r>
            <a:r>
              <a:rPr lang="en-US" altLang="zh-CN" sz="3600" b="1" dirty="0">
                <a:solidFill>
                  <a:schemeClr val="tx1"/>
                </a:solidFill>
              </a:rPr>
              <a:t>, the rivers of Damascus, better than any of the waters of Israel? Couldn't I wash in them and be cleansed?" So he turned and went off in a rage.</a:t>
            </a: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13</a:t>
            </a:r>
            <a:r>
              <a:rPr lang="zh-CN" altLang="en-US" sz="3600" b="1" dirty="0" smtClean="0">
                <a:solidFill>
                  <a:schemeClr val="tx1"/>
                </a:solidFill>
              </a:rPr>
              <a:t>他的僕人進前來，對他說：“我父啊，先知若吩咐你作一件大事，你豈不作嗎？何況說你去沐浴而得潔淨呢？” </a:t>
            </a:r>
          </a:p>
          <a:p>
            <a:pPr algn="l">
              <a:lnSpc>
                <a:spcPct val="110000"/>
              </a:lnSpc>
            </a:pPr>
            <a:r>
              <a:rPr lang="en-US" altLang="zh-CN" sz="3600" b="1" dirty="0" err="1" smtClean="0">
                <a:solidFill>
                  <a:schemeClr val="tx1"/>
                </a:solidFill>
              </a:rPr>
              <a:t>Naaman's</a:t>
            </a:r>
            <a:r>
              <a:rPr lang="en-US" altLang="zh-CN" sz="3600" b="1" dirty="0" smtClean="0">
                <a:solidFill>
                  <a:schemeClr val="tx1"/>
                </a:solidFill>
              </a:rPr>
              <a:t> </a:t>
            </a:r>
            <a:r>
              <a:rPr lang="en-US" altLang="zh-CN" sz="3600" b="1" dirty="0">
                <a:solidFill>
                  <a:schemeClr val="tx1"/>
                </a:solidFill>
              </a:rPr>
              <a:t>servants went to him and said, "My father, if the prophet had told you to do some great thing, would you not have done it? How much more, then, when he tells you, 'Wash and be cleansed'!"</a:t>
            </a: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rmAutofit fontScale="85000" lnSpcReduction="10000"/>
          </a:bodyPr>
          <a:lstStyle/>
          <a:p>
            <a:pPr algn="l">
              <a:lnSpc>
                <a:spcPct val="110000"/>
              </a:lnSpc>
            </a:pPr>
            <a:r>
              <a:rPr lang="en-US" altLang="zh-CN" sz="3600" b="1" dirty="0" smtClean="0">
                <a:solidFill>
                  <a:schemeClr val="tx1"/>
                </a:solidFill>
              </a:rPr>
              <a:t>14</a:t>
            </a:r>
            <a:r>
              <a:rPr lang="zh-CN" altLang="en-US" sz="3600" b="1" dirty="0" smtClean="0">
                <a:solidFill>
                  <a:schemeClr val="tx1"/>
                </a:solidFill>
              </a:rPr>
              <a:t>於是乃縵下去，照著神人的話，在約旦河裡沐浴七回，他的肉復原，好像小孩子的肉，他就潔淨了。</a:t>
            </a:r>
          </a:p>
          <a:p>
            <a:pPr algn="l">
              <a:lnSpc>
                <a:spcPct val="110000"/>
              </a:lnSpc>
            </a:pPr>
            <a:r>
              <a:rPr lang="en-US" altLang="zh-CN" sz="3600" b="1" dirty="0" smtClean="0">
                <a:solidFill>
                  <a:schemeClr val="tx1"/>
                </a:solidFill>
              </a:rPr>
              <a:t>So </a:t>
            </a:r>
            <a:r>
              <a:rPr lang="en-US" altLang="zh-CN" sz="3600" b="1" dirty="0">
                <a:solidFill>
                  <a:schemeClr val="tx1"/>
                </a:solidFill>
              </a:rPr>
              <a:t>he went down and dipped himself in the Jordan seven times, as the man of God had told him, and his flesh was restored and became clean like that of a young boy.</a:t>
            </a:r>
          </a:p>
          <a:p>
            <a:pPr algn="l">
              <a:lnSpc>
                <a:spcPct val="110000"/>
              </a:lnSpc>
            </a:pPr>
            <a:r>
              <a:rPr lang="en-US" altLang="zh-CN" sz="3600" b="1" dirty="0" smtClean="0">
                <a:solidFill>
                  <a:schemeClr val="tx1"/>
                </a:solidFill>
              </a:rPr>
              <a:t>15</a:t>
            </a:r>
            <a:r>
              <a:rPr lang="zh-CN" altLang="en-US" sz="3600" b="1" dirty="0" smtClean="0">
                <a:solidFill>
                  <a:schemeClr val="tx1"/>
                </a:solidFill>
              </a:rPr>
              <a:t>乃縵帶著一切跟隨他的人，回到神人那裡，站在他面前說：“如今我知道，除了以色列之外，普天下沒有　神。現在求你收點僕人的禮物。”</a:t>
            </a:r>
          </a:p>
          <a:p>
            <a:pPr algn="l">
              <a:lnSpc>
                <a:spcPct val="110000"/>
              </a:lnSpc>
            </a:pPr>
            <a:r>
              <a:rPr lang="en-US" altLang="zh-CN" sz="3600" b="1" dirty="0" smtClean="0">
                <a:solidFill>
                  <a:schemeClr val="tx1"/>
                </a:solidFill>
              </a:rPr>
              <a:t>Then </a:t>
            </a:r>
            <a:r>
              <a:rPr lang="en-US" altLang="zh-CN" sz="3600" b="1" dirty="0" err="1">
                <a:solidFill>
                  <a:schemeClr val="tx1"/>
                </a:solidFill>
              </a:rPr>
              <a:t>Naaman</a:t>
            </a:r>
            <a:r>
              <a:rPr lang="en-US" altLang="zh-CN" sz="3600" b="1" dirty="0">
                <a:solidFill>
                  <a:schemeClr val="tx1"/>
                </a:solidFill>
              </a:rPr>
              <a:t> and all his attendants went back to the man of God. He stood before him and said, "Now I know that there is no God in all the world except in Israel. Please accept now a gift from your servant."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a:t>
            </a:r>
            <a:r>
              <a:rPr lang="zh-CN" altLang="en-US" sz="3600" b="1" dirty="0" smtClean="0">
                <a:solidFill>
                  <a:schemeClr val="tx1"/>
                </a:solidFill>
              </a:rPr>
              <a:t>列王紀下</a:t>
            </a:r>
            <a:r>
              <a:rPr lang="en-US" altLang="zh-CN" sz="3600" b="1" dirty="0" smtClean="0">
                <a:solidFill>
                  <a:schemeClr val="tx1"/>
                </a:solidFill>
              </a:rPr>
              <a:t>2King 5:15】</a:t>
            </a:r>
            <a:endParaRPr lang="en-US" altLang="zh-CN" sz="3600" b="1" dirty="0">
              <a:solidFill>
                <a:schemeClr val="tx1"/>
              </a:solidFill>
            </a:endParaRPr>
          </a:p>
          <a:p>
            <a:pPr algn="l">
              <a:lnSpc>
                <a:spcPct val="110000"/>
              </a:lnSpc>
            </a:pPr>
            <a:r>
              <a:rPr lang="en-US" altLang="zh-CN" sz="3600" b="1" dirty="0" smtClean="0">
                <a:solidFill>
                  <a:schemeClr val="tx1"/>
                </a:solidFill>
              </a:rPr>
              <a:t>15</a:t>
            </a:r>
            <a:r>
              <a:rPr lang="zh-CN" altLang="en-US" sz="3600" b="1" dirty="0" smtClean="0">
                <a:solidFill>
                  <a:schemeClr val="tx1"/>
                </a:solidFill>
              </a:rPr>
              <a:t>乃縵帶著一切跟隨他的人，回到神人那裡，站在他面前說：“如今我知道，除了以色列之外，普天下沒有　神。</a:t>
            </a:r>
            <a:endParaRPr lang="en-US" altLang="zh-CN" sz="3600" b="1" dirty="0" smtClean="0">
              <a:solidFill>
                <a:schemeClr val="tx1"/>
              </a:solidFill>
            </a:endParaRPr>
          </a:p>
          <a:p>
            <a:pPr algn="l">
              <a:lnSpc>
                <a:spcPct val="110000"/>
              </a:lnSpc>
            </a:pPr>
            <a:r>
              <a:rPr lang="en-US" altLang="zh-CN" sz="3600" b="1" dirty="0" smtClean="0">
                <a:solidFill>
                  <a:schemeClr val="tx1"/>
                </a:solidFill>
              </a:rPr>
              <a:t>Then </a:t>
            </a:r>
            <a:r>
              <a:rPr lang="en-US" altLang="zh-CN" sz="3600" b="1" dirty="0" err="1">
                <a:solidFill>
                  <a:schemeClr val="tx1"/>
                </a:solidFill>
              </a:rPr>
              <a:t>Naaman</a:t>
            </a:r>
            <a:r>
              <a:rPr lang="en-US" altLang="zh-CN" sz="3600" b="1" dirty="0">
                <a:solidFill>
                  <a:schemeClr val="tx1"/>
                </a:solidFill>
              </a:rPr>
              <a:t> and all his attendants went back to the man of God. He stood before him and said, "Now I know that there is no God in all the world except in Israel. </a:t>
            </a:r>
            <a:r>
              <a:rPr lang="en-US" altLang="zh-CN" sz="3600" b="1" dirty="0" smtClean="0">
                <a:solidFill>
                  <a:schemeClr val="tx1"/>
                </a:solidFill>
              </a:rPr>
              <a:t>…””</a:t>
            </a: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a:t>
            </a:r>
            <a:r>
              <a:rPr lang="zh-CN" altLang="en-US" sz="3600" b="1" dirty="0" smtClean="0">
                <a:solidFill>
                  <a:schemeClr val="tx1"/>
                </a:solidFill>
              </a:rPr>
              <a:t>列王紀下</a:t>
            </a:r>
            <a:r>
              <a:rPr lang="en-US" altLang="zh-CN" sz="3600" b="1" dirty="0" smtClean="0">
                <a:solidFill>
                  <a:schemeClr val="tx1"/>
                </a:solidFill>
              </a:rPr>
              <a:t>2King 5: </a:t>
            </a:r>
            <a:r>
              <a:rPr lang="en-US" altLang="zh-CN" sz="3600" b="1" dirty="0">
                <a:solidFill>
                  <a:schemeClr val="tx1"/>
                </a:solidFill>
              </a:rPr>
              <a:t>17】</a:t>
            </a:r>
          </a:p>
          <a:p>
            <a:pPr algn="l">
              <a:lnSpc>
                <a:spcPct val="110000"/>
              </a:lnSpc>
            </a:pPr>
            <a:r>
              <a:rPr lang="zh-CN" altLang="en-US" sz="3600" b="1" dirty="0" smtClean="0">
                <a:solidFill>
                  <a:schemeClr val="tx1"/>
                </a:solidFill>
              </a:rPr>
              <a:t>乃縵說：“</a:t>
            </a:r>
            <a:r>
              <a:rPr lang="en-US" altLang="zh-CN" sz="3600" b="1" dirty="0" smtClean="0">
                <a:solidFill>
                  <a:schemeClr val="tx1"/>
                </a:solidFill>
              </a:rPr>
              <a:t>……</a:t>
            </a:r>
            <a:r>
              <a:rPr lang="zh-CN" altLang="en-US" sz="3600" b="1" dirty="0" smtClean="0">
                <a:solidFill>
                  <a:schemeClr val="tx1"/>
                </a:solidFill>
              </a:rPr>
              <a:t>從今以後，僕人必不再將燔祭或平安祭獻與別神，只獻給耶和華。</a:t>
            </a:r>
            <a:endParaRPr lang="en-US" altLang="zh-CN" sz="3600" b="1" dirty="0" smtClean="0">
              <a:solidFill>
                <a:schemeClr val="tx1"/>
              </a:solidFill>
            </a:endParaRPr>
          </a:p>
          <a:p>
            <a:pPr algn="l">
              <a:lnSpc>
                <a:spcPct val="110000"/>
              </a:lnSpc>
            </a:pPr>
            <a:r>
              <a:rPr lang="en-US" altLang="zh-CN" sz="3600" b="1" dirty="0" smtClean="0">
                <a:solidFill>
                  <a:schemeClr val="tx1"/>
                </a:solidFill>
              </a:rPr>
              <a:t>…</a:t>
            </a:r>
            <a:r>
              <a:rPr lang="en-US" altLang="zh-CN" sz="3600" b="1" dirty="0">
                <a:solidFill>
                  <a:schemeClr val="tx1"/>
                </a:solidFill>
              </a:rPr>
              <a:t>for your servant will never again make burnt offerings and sacrifices to any other god but the Lord.”</a:t>
            </a:r>
          </a:p>
          <a:p>
            <a:pPr algn="l">
              <a:lnSpc>
                <a:spcPct val="110000"/>
              </a:lnSpc>
            </a:pPr>
            <a:endParaRPr lang="en-US" altLang="zh-CN" sz="3600" b="1" dirty="0">
              <a:solidFill>
                <a:schemeClr val="tx1"/>
              </a:solidFill>
            </a:endParaRPr>
          </a:p>
        </p:txBody>
      </p:sp>
    </p:spTree>
    <p:extLst>
      <p:ext uri="{BB962C8B-B14F-4D97-AF65-F5344CB8AC3E}">
        <p14:creationId xmlns:p14="http://schemas.microsoft.com/office/powerpoint/2010/main" val="39389511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2278</TotalTime>
  <Words>921</Words>
  <Application>Microsoft Office PowerPoint</Application>
  <PresentationFormat>全屏显示(4:3)</PresentationFormat>
  <Paragraphs>50</Paragraphs>
  <Slides>13</Slides>
  <Notes>11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13</vt:i4>
      </vt:variant>
    </vt:vector>
  </HeadingPairs>
  <TitlesOfParts>
    <vt:vector size="18" baseType="lpstr">
      <vt:lpstr>新細明體</vt:lpstr>
      <vt:lpstr>宋体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232</cp:revision>
  <dcterms:created xsi:type="dcterms:W3CDTF">2014-02-25T17:54:08Z</dcterms:created>
  <dcterms:modified xsi:type="dcterms:W3CDTF">2016-01-10T05:30:12Z</dcterms:modified>
</cp:coreProperties>
</file>