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1"/>
  </p:notesMasterIdLst>
  <p:handoutMasterIdLst>
    <p:handoutMasterId r:id="rId12"/>
  </p:handoutMasterIdLst>
  <p:sldIdLst>
    <p:sldId id="305" r:id="rId2"/>
    <p:sldId id="306" r:id="rId3"/>
    <p:sldId id="333" r:id="rId4"/>
    <p:sldId id="350" r:id="rId5"/>
    <p:sldId id="307" r:id="rId6"/>
    <p:sldId id="308" r:id="rId7"/>
    <p:sldId id="309" r:id="rId8"/>
    <p:sldId id="310" r:id="rId9"/>
    <p:sldId id="334"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2016/1/16</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2016/1/16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387472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2016/1/16</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2016/1/16</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2016/1/16</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2016/1/16</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2016/1/16</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2016/1/16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彼得前書</a:t>
            </a:r>
            <a:r>
              <a:rPr lang="en-US" altLang="zh-CN" sz="3600" b="1" dirty="0" smtClean="0">
                <a:solidFill>
                  <a:schemeClr val="tx1"/>
                </a:solidFill>
              </a:rPr>
              <a:t>1 </a:t>
            </a:r>
            <a:r>
              <a:rPr lang="en-US" altLang="zh-CN" sz="3600" b="1" dirty="0">
                <a:solidFill>
                  <a:schemeClr val="tx1"/>
                </a:solidFill>
              </a:rPr>
              <a:t>Peter 1</a:t>
            </a:r>
            <a:r>
              <a:rPr lang="zh-CN" altLang="en-US" sz="3600" b="1" dirty="0">
                <a:solidFill>
                  <a:schemeClr val="tx1"/>
                </a:solidFill>
              </a:rPr>
              <a:t>：</a:t>
            </a:r>
            <a:r>
              <a:rPr lang="en-US" altLang="zh-CN" sz="3600" b="1" dirty="0">
                <a:solidFill>
                  <a:schemeClr val="tx1"/>
                </a:solidFill>
              </a:rPr>
              <a:t>3-4</a:t>
            </a:r>
            <a:r>
              <a:rPr lang="en-US" altLang="zh-CN" sz="3600" b="1" dirty="0" smtClean="0">
                <a:solidFill>
                  <a:schemeClr val="tx1"/>
                </a:solidFill>
              </a:rPr>
              <a:t>】</a:t>
            </a:r>
          </a:p>
          <a:p>
            <a:pPr algn="l"/>
            <a:r>
              <a:rPr lang="en-US" altLang="zh-CN" sz="3600" b="1" dirty="0" smtClean="0">
                <a:solidFill>
                  <a:schemeClr val="tx1"/>
                </a:solidFill>
              </a:rPr>
              <a:t>3 </a:t>
            </a:r>
            <a:r>
              <a:rPr lang="zh-CN" altLang="en-US" sz="3600" b="1" dirty="0" smtClean="0">
                <a:solidFill>
                  <a:schemeClr val="tx1"/>
                </a:solidFill>
              </a:rPr>
              <a:t>願頌贊歸與我們主耶穌基督的父　神，他曾照自己的大憐憫，藉耶穌基督從死裡復活，重生了我們，叫我們有活潑的盼望，</a:t>
            </a:r>
            <a:r>
              <a:rPr lang="en-US" altLang="zh-CN" sz="3600" b="1" dirty="0" smtClean="0">
                <a:solidFill>
                  <a:schemeClr val="tx1"/>
                </a:solidFill>
              </a:rPr>
              <a:t>4 </a:t>
            </a:r>
            <a:r>
              <a:rPr lang="zh-CN" altLang="en-US" sz="3600" b="1" dirty="0" smtClean="0">
                <a:solidFill>
                  <a:schemeClr val="tx1"/>
                </a:solidFill>
              </a:rPr>
              <a:t>可以得著不能朽壞、不能玷污、不能衰殘、為你們存留在天上的基業。</a:t>
            </a:r>
          </a:p>
          <a:p>
            <a:pPr algn="l"/>
            <a:r>
              <a:rPr lang="en-US" altLang="zh-CN" sz="3600" b="1" dirty="0" smtClean="0">
                <a:solidFill>
                  <a:schemeClr val="tx1"/>
                </a:solidFill>
              </a:rPr>
              <a:t>Praise </a:t>
            </a:r>
            <a:r>
              <a:rPr lang="en-US" altLang="zh-CN" sz="3600" b="1" dirty="0">
                <a:solidFill>
                  <a:schemeClr val="tx1"/>
                </a:solidFill>
              </a:rPr>
              <a:t>be to the God and Father of our Lord Jesus Christ! In his great mercy he has given us new birth into a living hope through the resurrection of Jesus Christ from the dead, and into an inheritance that can never perish, spoil or fade--kept in heaven for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彼得前書</a:t>
            </a:r>
            <a:r>
              <a:rPr lang="en-US" altLang="zh-CN" sz="3600" b="1" dirty="0" smtClean="0">
                <a:solidFill>
                  <a:schemeClr val="tx1"/>
                </a:solidFill>
              </a:rPr>
              <a:t>1 </a:t>
            </a:r>
            <a:r>
              <a:rPr lang="en-US" altLang="zh-CN" sz="3600" b="1" dirty="0">
                <a:solidFill>
                  <a:schemeClr val="tx1"/>
                </a:solidFill>
              </a:rPr>
              <a:t>Peter 1</a:t>
            </a:r>
            <a:r>
              <a:rPr lang="zh-CN" altLang="en-US" sz="3600" b="1" dirty="0">
                <a:solidFill>
                  <a:schemeClr val="tx1"/>
                </a:solidFill>
              </a:rPr>
              <a:t>：</a:t>
            </a:r>
            <a:r>
              <a:rPr lang="en-US" altLang="zh-CN" sz="3600" b="1" dirty="0">
                <a:solidFill>
                  <a:schemeClr val="tx1"/>
                </a:solidFill>
              </a:rPr>
              <a:t>3</a:t>
            </a:r>
            <a:r>
              <a:rPr lang="en-US" altLang="zh-CN" sz="3600" b="1" dirty="0" smtClean="0">
                <a:solidFill>
                  <a:schemeClr val="tx1"/>
                </a:solidFill>
              </a:rPr>
              <a:t>】</a:t>
            </a:r>
          </a:p>
          <a:p>
            <a:pPr algn="l"/>
            <a:r>
              <a:rPr lang="zh-CN" altLang="en-US" sz="3600" b="1" dirty="0" smtClean="0">
                <a:solidFill>
                  <a:schemeClr val="tx1"/>
                </a:solidFill>
              </a:rPr>
              <a:t>願頌贊歸與我們主耶穌基督的父　神，他曾照自己的大憐憫，藉耶穌基督從死裡復活，重生了我們，叫我們有活潑的盼望，</a:t>
            </a:r>
          </a:p>
          <a:p>
            <a:pPr algn="l"/>
            <a:r>
              <a:rPr lang="en-US" altLang="zh-CN" sz="3600" b="1" dirty="0" smtClean="0">
                <a:solidFill>
                  <a:schemeClr val="tx1"/>
                </a:solidFill>
              </a:rPr>
              <a:t>Praise </a:t>
            </a:r>
            <a:r>
              <a:rPr lang="en-US" altLang="zh-CN" sz="3600" b="1" dirty="0">
                <a:solidFill>
                  <a:schemeClr val="tx1"/>
                </a:solidFill>
              </a:rPr>
              <a:t>be to the God and Father of our Lord Jesus Christ! In his great mercy he has given us new birth into a living hope through the resurrection of Jesus Christ from the dead,</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a:t>
            </a:r>
            <a:r>
              <a:rPr lang="zh-CN" altLang="en-US" sz="3300" b="1" dirty="0" smtClean="0"/>
              <a:t>彼得前書</a:t>
            </a:r>
            <a:r>
              <a:rPr lang="en-US" altLang="zh-CN" sz="3300" b="1" dirty="0" smtClean="0"/>
              <a:t>1 </a:t>
            </a:r>
            <a:r>
              <a:rPr lang="en-US" altLang="zh-CN" sz="3300" b="1" dirty="0"/>
              <a:t>Peter 1</a:t>
            </a:r>
            <a:r>
              <a:rPr lang="zh-CN" altLang="en-US" sz="3300" b="1" dirty="0"/>
              <a:t>：</a:t>
            </a:r>
            <a:r>
              <a:rPr lang="en-US" altLang="zh-CN" sz="3300" b="1" dirty="0"/>
              <a:t>3-4</a:t>
            </a:r>
            <a:r>
              <a:rPr lang="en-US" altLang="zh-CN" sz="3300" b="1" dirty="0" smtClean="0"/>
              <a:t>】</a:t>
            </a:r>
            <a:r>
              <a:rPr lang="zh-CN" altLang="en-US" sz="3300" b="1" dirty="0" smtClean="0"/>
              <a:t>願頌贊歸與我們主耶穌基督的父　神，他曾照自己的大憐憫，藉耶穌基督從死裡復活，重生了我們，叫我們有活潑的盼望，可以得著不能朽壞、不能玷污、不能衰殘、為你們存留在天上的基業。</a:t>
            </a:r>
          </a:p>
          <a:p>
            <a:pPr marL="0" indent="0">
              <a:buNone/>
            </a:pPr>
            <a:r>
              <a:rPr lang="en-US" altLang="zh-CN" sz="3300" b="1" dirty="0" smtClean="0"/>
              <a:t>Praise </a:t>
            </a:r>
            <a:r>
              <a:rPr lang="en-US" altLang="zh-CN" sz="3300" b="1" dirty="0"/>
              <a:t>be to the God and Father of our Lord Jesus Christ! In his great mercy he has given us new birth into a living hope through the resurrection of Jesus Christ from the dead, and into an inheritance that can never perish, spoil or fade--kept in heaven for you,</a:t>
            </a:r>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300" b="1" dirty="0" smtClean="0"/>
              <a:t>【</a:t>
            </a:r>
            <a:r>
              <a:rPr lang="zh-CN" altLang="en-US" sz="3300" b="1" dirty="0" smtClean="0"/>
              <a:t>彼得前書</a:t>
            </a:r>
            <a:r>
              <a:rPr lang="en-US" altLang="zh-CN" sz="3300" b="1" dirty="0" smtClean="0"/>
              <a:t>1 </a:t>
            </a:r>
            <a:r>
              <a:rPr lang="en-US" altLang="zh-CN" sz="3300" b="1" dirty="0"/>
              <a:t>Peter 1: 3-9】</a:t>
            </a:r>
          </a:p>
          <a:p>
            <a:pPr marL="0" indent="0">
              <a:buNone/>
            </a:pPr>
            <a:r>
              <a:rPr lang="en-US" altLang="zh-CN" sz="3300" b="1" dirty="0" smtClean="0"/>
              <a:t>3</a:t>
            </a:r>
            <a:r>
              <a:rPr lang="zh-CN" altLang="en-US" sz="3300" b="1" dirty="0" smtClean="0"/>
              <a:t>願頌贊歸與我們主耶穌基督的父　神，他曾照自己的大憐憫，藉耶穌基督從死裡復活，重生了我們，叫我們有活潑的盼望，</a:t>
            </a:r>
          </a:p>
          <a:p>
            <a:pPr marL="0" indent="0">
              <a:buNone/>
            </a:pPr>
            <a:r>
              <a:rPr lang="en-US" altLang="zh-CN" sz="3300" b="1" dirty="0" smtClean="0"/>
              <a:t>Praise </a:t>
            </a:r>
            <a:r>
              <a:rPr lang="en-US" altLang="zh-CN" sz="3300" b="1" dirty="0"/>
              <a:t>be to the God and Father of our Lord Jesus Christ! In his great mercy he has given us new birth into a living hope through the resurrection of Jesus Christ from the dead,</a:t>
            </a:r>
          </a:p>
          <a:p>
            <a:pPr marL="0" indent="0">
              <a:buNone/>
            </a:pPr>
            <a:r>
              <a:rPr lang="en-US" altLang="zh-CN" sz="3300" b="1" dirty="0" smtClean="0"/>
              <a:t>4</a:t>
            </a:r>
            <a:r>
              <a:rPr lang="zh-CN" altLang="en-US" sz="3300" b="1" dirty="0" smtClean="0"/>
              <a:t>可以得著不能朽壞、不能玷污、不能衰殘、為你們存留在天上的基業。</a:t>
            </a:r>
          </a:p>
          <a:p>
            <a:pPr marL="0" indent="0">
              <a:buNone/>
            </a:pPr>
            <a:r>
              <a:rPr lang="en-US" altLang="zh-CN" sz="3300" b="1" dirty="0" smtClean="0"/>
              <a:t>and </a:t>
            </a:r>
            <a:r>
              <a:rPr lang="en-US" altLang="zh-CN" sz="3300" b="1" dirty="0"/>
              <a:t>into an inheritance that can never perish, spoil or fade--kept in heaven for you,</a:t>
            </a:r>
          </a:p>
        </p:txBody>
      </p:sp>
    </p:spTree>
    <p:extLst>
      <p:ext uri="{BB962C8B-B14F-4D97-AF65-F5344CB8AC3E}">
        <p14:creationId xmlns:p14="http://schemas.microsoft.com/office/powerpoint/2010/main" val="427816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r>
              <a:rPr lang="en-US" altLang="zh-CN" sz="3300" b="1" dirty="0" smtClean="0">
                <a:solidFill>
                  <a:schemeClr val="tx1"/>
                </a:solidFill>
              </a:rPr>
              <a:t>5</a:t>
            </a:r>
            <a:r>
              <a:rPr lang="zh-CN" altLang="en-US" sz="3300" b="1" dirty="0" smtClean="0">
                <a:solidFill>
                  <a:schemeClr val="tx1"/>
                </a:solidFill>
              </a:rPr>
              <a:t>你們這因信蒙　神能力保守的人，必能得著所預備、到末世要顯現的救恩。</a:t>
            </a:r>
          </a:p>
          <a:p>
            <a:pPr algn="l"/>
            <a:r>
              <a:rPr lang="en-US" altLang="zh-CN" sz="3300" b="1" dirty="0" smtClean="0">
                <a:solidFill>
                  <a:schemeClr val="tx1"/>
                </a:solidFill>
              </a:rPr>
              <a:t>who </a:t>
            </a:r>
            <a:r>
              <a:rPr lang="en-US" altLang="zh-CN" sz="3300" b="1" dirty="0">
                <a:solidFill>
                  <a:schemeClr val="tx1"/>
                </a:solidFill>
              </a:rPr>
              <a:t>through faith are shielded by God's power until the coming of the salvation that is ready to be revealed in the last time.</a:t>
            </a:r>
          </a:p>
          <a:p>
            <a:pPr algn="l"/>
            <a:r>
              <a:rPr lang="en-US" altLang="zh-CN" sz="3300" b="1" dirty="0" smtClean="0">
                <a:solidFill>
                  <a:schemeClr val="tx1"/>
                </a:solidFill>
              </a:rPr>
              <a:t>6</a:t>
            </a:r>
            <a:r>
              <a:rPr lang="zh-CN" altLang="en-US" sz="3300" b="1" dirty="0" smtClean="0">
                <a:solidFill>
                  <a:schemeClr val="tx1"/>
                </a:solidFill>
              </a:rPr>
              <a:t>因此，你們是大有喜樂。但如今在百般的試煉中暫時憂愁，</a:t>
            </a:r>
          </a:p>
          <a:p>
            <a:pPr algn="l"/>
            <a:r>
              <a:rPr lang="en-US" altLang="zh-CN" sz="3300" b="1" dirty="0" smtClean="0">
                <a:solidFill>
                  <a:schemeClr val="tx1"/>
                </a:solidFill>
              </a:rPr>
              <a:t>In </a:t>
            </a:r>
            <a:r>
              <a:rPr lang="en-US" altLang="zh-CN" sz="3300" b="1" dirty="0">
                <a:solidFill>
                  <a:schemeClr val="tx1"/>
                </a:solidFill>
              </a:rPr>
              <a:t>this you greatly rejoice, though now for a little while you may have had to suffer grief in all kinds of trials.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7</a:t>
            </a:r>
            <a:r>
              <a:rPr lang="zh-CN" altLang="en-US" sz="3600" b="1" dirty="0" smtClean="0">
                <a:solidFill>
                  <a:schemeClr val="tx1"/>
                </a:solidFill>
              </a:rPr>
              <a:t>叫你們的信心既被試驗，就比那被火試驗仍然能壞的金子更顯寶貴，可以在耶穌基督顯現的時候，得著稱讚、榮耀、尊貴。</a:t>
            </a:r>
          </a:p>
          <a:p>
            <a:pPr algn="l">
              <a:lnSpc>
                <a:spcPct val="110000"/>
              </a:lnSpc>
            </a:pPr>
            <a:r>
              <a:rPr lang="en-US" altLang="zh-CN" sz="3600" b="1" dirty="0" smtClean="0">
                <a:solidFill>
                  <a:schemeClr val="tx1"/>
                </a:solidFill>
              </a:rPr>
              <a:t>These </a:t>
            </a:r>
            <a:r>
              <a:rPr lang="en-US" altLang="zh-CN" sz="3600" b="1" dirty="0">
                <a:solidFill>
                  <a:schemeClr val="tx1"/>
                </a:solidFill>
              </a:rPr>
              <a:t>have come so that your faith--of greater worth than gold, which perishes even though refined by fire--may be proved genuine and may result in praise, glory and honor when Jesus Christ is revealed</a:t>
            </a:r>
            <a:r>
              <a:rPr lang="en-US" altLang="zh-CN" sz="3600" b="1" dirty="0" smtClean="0">
                <a:solidFill>
                  <a:schemeClr val="tx1"/>
                </a:solidFill>
              </a:rPr>
              <a:t>.</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lnSpc>
                <a:spcPct val="110000"/>
              </a:lnSpc>
            </a:pPr>
            <a:r>
              <a:rPr lang="en-US" altLang="zh-CN" sz="3600" b="1" dirty="0" smtClean="0">
                <a:solidFill>
                  <a:schemeClr val="tx1"/>
                </a:solidFill>
              </a:rPr>
              <a:t>8</a:t>
            </a:r>
            <a:r>
              <a:rPr lang="zh-CN" altLang="en-US" sz="3600" b="1" dirty="0" smtClean="0">
                <a:solidFill>
                  <a:schemeClr val="tx1"/>
                </a:solidFill>
              </a:rPr>
              <a:t>你們雖然沒有見過他，卻是愛他。如今雖不得看見，卻因信他就有說不出來、滿有榮光的大喜樂，</a:t>
            </a:r>
          </a:p>
          <a:p>
            <a:pPr algn="l">
              <a:lnSpc>
                <a:spcPct val="110000"/>
              </a:lnSpc>
            </a:pPr>
            <a:r>
              <a:rPr lang="en-US" altLang="zh-CN" sz="3600" b="1" dirty="0" smtClean="0">
                <a:solidFill>
                  <a:schemeClr val="tx1"/>
                </a:solidFill>
              </a:rPr>
              <a:t>Though </a:t>
            </a:r>
            <a:r>
              <a:rPr lang="en-US" altLang="zh-CN" sz="3600" b="1" dirty="0">
                <a:solidFill>
                  <a:schemeClr val="tx1"/>
                </a:solidFill>
              </a:rPr>
              <a:t>you have not seen him, you love him; and even though you do not see him now, you believe in him and are filled with an inexpressible and glorious joy,</a:t>
            </a:r>
          </a:p>
          <a:p>
            <a:pPr algn="l">
              <a:lnSpc>
                <a:spcPct val="110000"/>
              </a:lnSpc>
            </a:pPr>
            <a:r>
              <a:rPr lang="en-US" altLang="zh-CN" sz="3600" b="1" dirty="0" smtClean="0">
                <a:solidFill>
                  <a:schemeClr val="tx1"/>
                </a:solidFill>
              </a:rPr>
              <a:t>9</a:t>
            </a:r>
            <a:r>
              <a:rPr lang="zh-CN" altLang="en-US" sz="3600" b="1" dirty="0" smtClean="0">
                <a:solidFill>
                  <a:schemeClr val="tx1"/>
                </a:solidFill>
              </a:rPr>
              <a:t>並且得著你們信心的果效，就是靈魂的救恩。</a:t>
            </a:r>
          </a:p>
          <a:p>
            <a:pPr algn="l">
              <a:lnSpc>
                <a:spcPct val="110000"/>
              </a:lnSpc>
            </a:pPr>
            <a:r>
              <a:rPr lang="en-US" altLang="zh-CN" sz="3600" b="1" dirty="0" smtClean="0">
                <a:solidFill>
                  <a:schemeClr val="tx1"/>
                </a:solidFill>
              </a:rPr>
              <a:t>for </a:t>
            </a:r>
            <a:r>
              <a:rPr lang="en-US" altLang="zh-CN" sz="3600" b="1" dirty="0">
                <a:solidFill>
                  <a:schemeClr val="tx1"/>
                </a:solidFill>
              </a:rPr>
              <a:t>you are receiving the goal of your faith, the salvation of your souls.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彼得前書</a:t>
            </a:r>
            <a:r>
              <a:rPr lang="en-US" altLang="zh-CN" sz="3600" b="1" dirty="0" smtClean="0">
                <a:solidFill>
                  <a:schemeClr val="tx1"/>
                </a:solidFill>
              </a:rPr>
              <a:t>1 </a:t>
            </a:r>
            <a:r>
              <a:rPr lang="en-US" altLang="zh-CN" sz="3600" b="1" dirty="0">
                <a:solidFill>
                  <a:schemeClr val="tx1"/>
                </a:solidFill>
              </a:rPr>
              <a:t>Peter 3</a:t>
            </a:r>
            <a:r>
              <a:rPr lang="zh-CN" altLang="en-US" sz="3600" b="1" dirty="0">
                <a:solidFill>
                  <a:schemeClr val="tx1"/>
                </a:solidFill>
              </a:rPr>
              <a:t>：</a:t>
            </a:r>
            <a:r>
              <a:rPr lang="en-US" altLang="zh-CN" sz="3600" b="1" dirty="0">
                <a:solidFill>
                  <a:schemeClr val="tx1"/>
                </a:solidFill>
              </a:rPr>
              <a:t>15</a:t>
            </a:r>
            <a:r>
              <a:rPr lang="en-US" altLang="zh-CN" sz="3600" b="1" dirty="0" smtClean="0">
                <a:solidFill>
                  <a:schemeClr val="tx1"/>
                </a:solidFill>
              </a:rPr>
              <a:t>】</a:t>
            </a:r>
          </a:p>
          <a:p>
            <a:pPr algn="l">
              <a:lnSpc>
                <a:spcPct val="110000"/>
              </a:lnSpc>
            </a:pPr>
            <a:r>
              <a:rPr lang="zh-CN" altLang="en-US" sz="3600" b="1" dirty="0" smtClean="0">
                <a:solidFill>
                  <a:schemeClr val="tx1"/>
                </a:solidFill>
              </a:rPr>
              <a:t>只要心裡尊主基督為聖。有人問你們心中盼望的緣由，就要常作準備，以溫柔、敬畏的心回答各人。 </a:t>
            </a:r>
          </a:p>
          <a:p>
            <a:pPr algn="l">
              <a:lnSpc>
                <a:spcPct val="110000"/>
              </a:lnSpc>
            </a:pPr>
            <a:r>
              <a:rPr lang="en-US" altLang="zh-CN" sz="3600" b="1" dirty="0" smtClean="0">
                <a:solidFill>
                  <a:schemeClr val="tx1"/>
                </a:solidFill>
              </a:rPr>
              <a:t>But </a:t>
            </a:r>
            <a:r>
              <a:rPr lang="en-US" altLang="zh-CN" sz="3600" b="1" dirty="0">
                <a:solidFill>
                  <a:schemeClr val="tx1"/>
                </a:solidFill>
              </a:rPr>
              <a:t>in your hearts set apart Christ as Lord. Always be prepared to give an answer to everyone who asks you to give the reason for the hope that you have. But do this with gentleness and respect,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500" b="1" dirty="0" smtClean="0">
                <a:solidFill>
                  <a:schemeClr val="tx1"/>
                </a:solidFill>
              </a:rPr>
              <a:t>【</a:t>
            </a:r>
            <a:r>
              <a:rPr lang="zh-CN" altLang="en-US" sz="3500" b="1" dirty="0" smtClean="0">
                <a:solidFill>
                  <a:schemeClr val="tx1"/>
                </a:solidFill>
              </a:rPr>
              <a:t>約伯記</a:t>
            </a:r>
            <a:r>
              <a:rPr lang="en-US" altLang="zh-CN" sz="3500" b="1" dirty="0" smtClean="0">
                <a:solidFill>
                  <a:schemeClr val="tx1"/>
                </a:solidFill>
              </a:rPr>
              <a:t>Job </a:t>
            </a:r>
            <a:r>
              <a:rPr lang="en-US" altLang="zh-CN" sz="3500" b="1" dirty="0">
                <a:solidFill>
                  <a:schemeClr val="tx1"/>
                </a:solidFill>
              </a:rPr>
              <a:t>19</a:t>
            </a:r>
            <a:r>
              <a:rPr lang="zh-CN" altLang="en-US" sz="3500" b="1" dirty="0">
                <a:solidFill>
                  <a:schemeClr val="tx1"/>
                </a:solidFill>
              </a:rPr>
              <a:t>：</a:t>
            </a:r>
            <a:r>
              <a:rPr lang="en-US" altLang="zh-CN" sz="3500" b="1" dirty="0" smtClean="0">
                <a:solidFill>
                  <a:schemeClr val="tx1"/>
                </a:solidFill>
              </a:rPr>
              <a:t>25-27】</a:t>
            </a:r>
          </a:p>
          <a:p>
            <a:pPr algn="l">
              <a:lnSpc>
                <a:spcPct val="110000"/>
              </a:lnSpc>
            </a:pPr>
            <a:r>
              <a:rPr lang="zh-CN" altLang="en-US" sz="3500" b="1" dirty="0" smtClean="0">
                <a:solidFill>
                  <a:schemeClr val="tx1"/>
                </a:solidFill>
              </a:rPr>
              <a:t>我知道我的救贖主活著，末了必站立在地上。</a:t>
            </a:r>
          </a:p>
          <a:p>
            <a:pPr algn="l">
              <a:lnSpc>
                <a:spcPct val="110000"/>
              </a:lnSpc>
            </a:pPr>
            <a:r>
              <a:rPr lang="en-US" altLang="zh-CN" sz="3500" b="1" dirty="0" smtClean="0">
                <a:solidFill>
                  <a:schemeClr val="tx1"/>
                </a:solidFill>
              </a:rPr>
              <a:t>I </a:t>
            </a:r>
            <a:r>
              <a:rPr lang="en-US" altLang="zh-CN" sz="3500" b="1" dirty="0">
                <a:solidFill>
                  <a:schemeClr val="tx1"/>
                </a:solidFill>
              </a:rPr>
              <a:t>know that my Redeemer lives, and that in the end he will stand upon the earth.</a:t>
            </a:r>
          </a:p>
          <a:p>
            <a:pPr algn="l">
              <a:lnSpc>
                <a:spcPct val="110000"/>
              </a:lnSpc>
            </a:pPr>
            <a:r>
              <a:rPr lang="zh-CN" altLang="en-US" sz="3500" b="1" dirty="0" smtClean="0">
                <a:solidFill>
                  <a:schemeClr val="tx1"/>
                </a:solidFill>
              </a:rPr>
              <a:t>我這皮肉滅絕之後，我必在肉體之外得見　神。</a:t>
            </a:r>
          </a:p>
          <a:p>
            <a:pPr algn="l">
              <a:lnSpc>
                <a:spcPct val="110000"/>
              </a:lnSpc>
            </a:pPr>
            <a:r>
              <a:rPr lang="en-US" altLang="zh-CN" sz="3500" b="1" dirty="0" smtClean="0">
                <a:solidFill>
                  <a:schemeClr val="tx1"/>
                </a:solidFill>
              </a:rPr>
              <a:t>And </a:t>
            </a:r>
            <a:r>
              <a:rPr lang="en-US" altLang="zh-CN" sz="3500" b="1" dirty="0">
                <a:solidFill>
                  <a:schemeClr val="tx1"/>
                </a:solidFill>
              </a:rPr>
              <a:t>after my skin has been destroyed, yet in my flesh I will see God;</a:t>
            </a:r>
          </a:p>
          <a:p>
            <a:pPr algn="l">
              <a:lnSpc>
                <a:spcPct val="110000"/>
              </a:lnSpc>
            </a:pPr>
            <a:r>
              <a:rPr lang="zh-CN" altLang="en-US" sz="3500" b="1" dirty="0" smtClean="0">
                <a:solidFill>
                  <a:schemeClr val="tx1"/>
                </a:solidFill>
              </a:rPr>
              <a:t>我自己要見他，親眼要看他，並不像外人。</a:t>
            </a:r>
          </a:p>
          <a:p>
            <a:pPr algn="l">
              <a:lnSpc>
                <a:spcPct val="110000"/>
              </a:lnSpc>
            </a:pPr>
            <a:r>
              <a:rPr lang="en-US" altLang="zh-CN" sz="3500" b="1" dirty="0" smtClean="0">
                <a:solidFill>
                  <a:schemeClr val="tx1"/>
                </a:solidFill>
              </a:rPr>
              <a:t>I </a:t>
            </a:r>
            <a:r>
              <a:rPr lang="en-US" altLang="zh-CN" sz="3500" b="1" dirty="0">
                <a:solidFill>
                  <a:schemeClr val="tx1"/>
                </a:solidFill>
              </a:rPr>
              <a:t>myself will see him with my own eyes-I, and not another. </a:t>
            </a:r>
          </a:p>
        </p:txBody>
      </p:sp>
    </p:spTree>
    <p:extLst>
      <p:ext uri="{BB962C8B-B14F-4D97-AF65-F5344CB8AC3E}">
        <p14:creationId xmlns:p14="http://schemas.microsoft.com/office/powerpoint/2010/main" val="3938951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2285</TotalTime>
  <Words>452</Words>
  <Application>Microsoft Office PowerPoint</Application>
  <PresentationFormat>全屏显示(4:3)</PresentationFormat>
  <Paragraphs>40</Paragraphs>
  <Slides>9</Slides>
  <Notes>7</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9</vt:i4>
      </vt:variant>
    </vt:vector>
  </HeadingPairs>
  <TitlesOfParts>
    <vt:vector size="14"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233</cp:revision>
  <dcterms:created xsi:type="dcterms:W3CDTF">2014-02-25T17:54:08Z</dcterms:created>
  <dcterms:modified xsi:type="dcterms:W3CDTF">2016-01-17T05:13:01Z</dcterms:modified>
</cp:coreProperties>
</file>