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469" r:id="rId2"/>
    <p:sldId id="499" r:id="rId3"/>
    <p:sldId id="500" r:id="rId4"/>
    <p:sldId id="505" r:id="rId5"/>
    <p:sldId id="506" r:id="rId6"/>
    <p:sldId id="507" r:id="rId7"/>
    <p:sldId id="508" r:id="rId8"/>
    <p:sldId id="509" r:id="rId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14" y="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48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7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479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3997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607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199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72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8:17】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這是要應驗先知以賽亞的話，說：“他代替我們的軟弱，擔當我們的疾病。”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it might be fulfilled which was spoken by Isaiah the prophet, saying: "He Himself took our infirmities And bore our sicknesses."</a:t>
            </a: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16-17】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到了晚上，有人帶著許多被鬼附的來到耶穌跟前，他只用一句話就把鬼都趕出去，並且治好了一切有病的人。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evening had come, they brought to Him many who were demon-possessed. And He cast out the spirits with a word, and healed all who were sick,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這是要應驗先知以賽亞的話，說：“他代替我們的軟弱，擔當我們的疾病。”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it might be fulfilled which was spoken by Isaiah the prophet, saying: "He Himself took our infirmities And bore our sicknesses."</a:t>
            </a:r>
          </a:p>
        </p:txBody>
      </p:sp>
    </p:spTree>
    <p:extLst>
      <p:ext uri="{BB962C8B-B14F-4D97-AF65-F5344CB8AC3E}">
        <p14:creationId xmlns:p14="http://schemas.microsoft.com/office/powerpoint/2010/main" val="209367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27】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你們哪一個能用思慮使壽數多加一刻呢（或作“使身量多加一肘呢”）？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Which </a:t>
            </a:r>
            <a:r>
              <a:rPr lang="en-US" altLang="zh-CN" sz="3600" b="1" dirty="0">
                <a:ea typeface="黑体" panose="02010609060101010101" pitchFamily="49" charset="-122"/>
              </a:rPr>
              <a:t>of you by worrying can add one cubit to his stature?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694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以賽亞書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Isaiah </a:t>
            </a:r>
            <a:r>
              <a:rPr lang="en-US" altLang="zh-CN" sz="3600" b="1" dirty="0">
                <a:ea typeface="黑体" panose="02010609060101010101" pitchFamily="49" charset="-122"/>
              </a:rPr>
              <a:t>53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哪知他為我們的過犯受害，為我們的罪孽壓傷。因他受的刑罰，我們得平安；因他受的鞭傷，我們得醫治。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He was wounded for our transgressions, He was bruised for our iniquities; The chastisement for our peace was upon Him, And by His stripes we are healed.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我們都如羊走迷，各人偏行己路，耶和華使我們眾人的罪孽都歸在他身上。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All </a:t>
            </a:r>
            <a:r>
              <a:rPr lang="en-US" altLang="zh-CN" sz="3600" b="1" dirty="0">
                <a:ea typeface="黑体" panose="02010609060101010101" pitchFamily="49" charset="-122"/>
              </a:rPr>
              <a:t>we like sheep have gone astray; We have turned, every one, to his own way; And the LORD has laid on Him the iniquity of us all.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256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彼得前書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Peter 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24】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他被掛在木頭上，親身擔當了我們的罪，使我們既然在罪上死，就得以在義上活。因他受的鞭傷，你們便得了醫治。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who </a:t>
            </a:r>
            <a:r>
              <a:rPr lang="en-US" altLang="zh-CN" sz="3600" b="1" dirty="0">
                <a:ea typeface="黑体" panose="02010609060101010101" pitchFamily="49" charset="-122"/>
              </a:rPr>
              <a:t>Himself bore our sins in His own body on the tree, that we, having died to sins, might live for righteousness--by whose stripes you were healed.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4309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8:17】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這是要應驗先知以賽亞的話，說：“他代替我們的軟弱，擔當我們的疾病。”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it might be fulfilled which was spoken by Isaiah the prophet, saying: "He Himself took our infirmities And bore our sicknesses."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8857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ea typeface="黑体" panose="02010609060101010101" pitchFamily="49" charset="-122"/>
              </a:rPr>
              <a:t> </a:t>
            </a:r>
            <a:r>
              <a:rPr lang="en-US" altLang="zh-CN" sz="3800" b="1" u="sng" dirty="0">
                <a:ea typeface="黑体" panose="02010609060101010101" pitchFamily="49" charset="-122"/>
              </a:rPr>
              <a:t>He Decided To Die </a:t>
            </a:r>
            <a:endParaRPr lang="en-US" altLang="zh-CN" sz="3800" b="1" u="sng" dirty="0" smtClean="0">
              <a:ea typeface="黑体" panose="02010609060101010101" pitchFamily="49" charset="-122"/>
            </a:endParaRPr>
          </a:p>
          <a:p>
            <a:r>
              <a:rPr lang="en-US" altLang="zh-CN" sz="3800" b="1" u="sng" dirty="0" smtClean="0">
                <a:ea typeface="黑体" panose="02010609060101010101" pitchFamily="49" charset="-122"/>
              </a:rPr>
              <a:t>(</a:t>
            </a:r>
            <a:r>
              <a:rPr lang="en-US" altLang="zh-CN" sz="3800" b="1" u="sng" dirty="0">
                <a:ea typeface="黑体" panose="02010609060101010101" pitchFamily="49" charset="-122"/>
              </a:rPr>
              <a:t>he Would Not Come Down From The Cross) </a:t>
            </a:r>
          </a:p>
          <a:p>
            <a:endParaRPr lang="en-US" altLang="zh-CN" sz="3600" b="1" dirty="0">
              <a:ea typeface="黑体" panose="02010609060101010101" pitchFamily="49" charset="-122"/>
            </a:endParaRPr>
          </a:p>
          <a:p>
            <a:r>
              <a:rPr lang="en-US" altLang="zh-CN" sz="3600" b="1" dirty="0">
                <a:ea typeface="黑体" panose="02010609060101010101" pitchFamily="49" charset="-122"/>
              </a:rPr>
              <a:t>When Jesus hung on Calvary, people came from miles to see</a:t>
            </a:r>
          </a:p>
          <a:p>
            <a:r>
              <a:rPr lang="en-US" altLang="zh-CN" sz="3600" b="1" dirty="0">
                <a:ea typeface="黑体" panose="02010609060101010101" pitchFamily="49" charset="-122"/>
              </a:rPr>
              <a:t>They said, If you be the Christ, come down and save your life</a:t>
            </a:r>
          </a:p>
          <a:p>
            <a:r>
              <a:rPr lang="en-US" altLang="zh-CN" sz="3600" b="1" dirty="0">
                <a:ea typeface="黑体" panose="02010609060101010101" pitchFamily="49" charset="-122"/>
              </a:rPr>
              <a:t>But Jesus, sweet Jesus, never answered them</a:t>
            </a:r>
          </a:p>
          <a:p>
            <a:r>
              <a:rPr lang="en-US" altLang="zh-CN" sz="3600" b="1" dirty="0">
                <a:ea typeface="黑体" panose="02010609060101010101" pitchFamily="49" charset="-122"/>
              </a:rPr>
              <a:t>For He knew that Satan was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tempting</a:t>
            </a:r>
          </a:p>
          <a:p>
            <a:r>
              <a:rPr lang="en-US" altLang="zh-CN" sz="3600" b="1" dirty="0">
                <a:ea typeface="黑体" panose="02010609060101010101" pitchFamily="49" charset="-122"/>
              </a:rPr>
              <a:t>If He had come down from the cross, my soul would still be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lost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8095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If </a:t>
            </a:r>
            <a:r>
              <a:rPr lang="en-US" altLang="zh-CN" sz="3600" b="1" dirty="0">
                <a:ea typeface="黑体" panose="02010609060101010101" pitchFamily="49" charset="-122"/>
              </a:rPr>
              <a:t>He had come down from the cross, my soul would still be lost</a:t>
            </a:r>
          </a:p>
          <a:p>
            <a:pPr>
              <a:lnSpc>
                <a:spcPct val="11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would not come down from the cross just to save himself</a:t>
            </a:r>
          </a:p>
          <a:p>
            <a:pPr>
              <a:lnSpc>
                <a:spcPct val="11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decided to die just to save me</a:t>
            </a:r>
          </a:p>
          <a:p>
            <a:pPr>
              <a:lnSpc>
                <a:spcPct val="110000"/>
              </a:lnSpc>
            </a:pPr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would not come down from the cross just to save himself</a:t>
            </a:r>
          </a:p>
          <a:p>
            <a:pPr>
              <a:lnSpc>
                <a:spcPct val="11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decided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，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He decided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，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He decided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，</a:t>
            </a:r>
            <a:r>
              <a:rPr lang="en-US" altLang="zh-CN" sz="3600" b="1">
                <a:ea typeface="黑体" panose="02010609060101010101" pitchFamily="49" charset="-122"/>
              </a:rPr>
              <a:t> He decided 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>
              <a:lnSpc>
                <a:spcPct val="110000"/>
              </a:lnSpc>
            </a:pPr>
            <a:r>
              <a:rPr lang="en-US" altLang="zh-CN" sz="3600" b="1" dirty="0">
                <a:ea typeface="黑体" panose="02010609060101010101" pitchFamily="49" charset="-122"/>
              </a:rPr>
              <a:t>He decided to die just to save me</a:t>
            </a:r>
          </a:p>
        </p:txBody>
      </p:sp>
    </p:spTree>
    <p:extLst>
      <p:ext uri="{BB962C8B-B14F-4D97-AF65-F5344CB8AC3E}">
        <p14:creationId xmlns:p14="http://schemas.microsoft.com/office/powerpoint/2010/main" val="138082886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3272</TotalTime>
  <Words>697</Words>
  <Application>Microsoft Office PowerPoint</Application>
  <PresentationFormat>全屏显示(4:3)</PresentationFormat>
  <Paragraphs>44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5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350</cp:revision>
  <dcterms:created xsi:type="dcterms:W3CDTF">2014-02-25T17:54:08Z</dcterms:created>
  <dcterms:modified xsi:type="dcterms:W3CDTF">2017-01-29T07:35:51Z</dcterms:modified>
</cp:coreProperties>
</file>