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17"/>
  </p:notesMasterIdLst>
  <p:handoutMasterIdLst>
    <p:handoutMasterId r:id="rId18"/>
  </p:handoutMasterIdLst>
  <p:sldIdLst>
    <p:sldId id="305" r:id="rId2"/>
    <p:sldId id="306" r:id="rId3"/>
    <p:sldId id="333" r:id="rId4"/>
    <p:sldId id="350" r:id="rId5"/>
    <p:sldId id="307" r:id="rId6"/>
    <p:sldId id="308" r:id="rId7"/>
    <p:sldId id="309" r:id="rId8"/>
    <p:sldId id="310" r:id="rId9"/>
    <p:sldId id="334" r:id="rId10"/>
    <p:sldId id="351" r:id="rId11"/>
    <p:sldId id="352" r:id="rId12"/>
    <p:sldId id="362" r:id="rId13"/>
    <p:sldId id="353" r:id="rId14"/>
    <p:sldId id="354" r:id="rId15"/>
    <p:sldId id="355"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2016/1/30</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2016/1/30</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12</a:t>
            </a:fld>
            <a:endParaRPr lang="en-US" altLang="zh-CN" dirty="0" smtClean="0"/>
          </a:p>
        </p:txBody>
      </p:sp>
    </p:spTree>
    <p:extLst>
      <p:ext uri="{BB962C8B-B14F-4D97-AF65-F5344CB8AC3E}">
        <p14:creationId xmlns:p14="http://schemas.microsoft.com/office/powerpoint/2010/main" val="1309827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13</a:t>
            </a:fld>
            <a:endParaRPr lang="en-US" altLang="zh-CN" dirty="0" smtClean="0"/>
          </a:p>
        </p:txBody>
      </p:sp>
    </p:spTree>
    <p:extLst>
      <p:ext uri="{BB962C8B-B14F-4D97-AF65-F5344CB8AC3E}">
        <p14:creationId xmlns:p14="http://schemas.microsoft.com/office/powerpoint/2010/main" val="5241400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14</a:t>
            </a:fld>
            <a:endParaRPr lang="en-US" altLang="zh-CN" dirty="0" smtClean="0"/>
          </a:p>
        </p:txBody>
      </p:sp>
    </p:spTree>
    <p:extLst>
      <p:ext uri="{BB962C8B-B14F-4D97-AF65-F5344CB8AC3E}">
        <p14:creationId xmlns:p14="http://schemas.microsoft.com/office/powerpoint/2010/main" val="20422829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15</a:t>
            </a:fld>
            <a:endParaRPr lang="en-US" altLang="zh-CN" dirty="0" smtClean="0"/>
          </a:p>
        </p:txBody>
      </p:sp>
    </p:spTree>
    <p:extLst>
      <p:ext uri="{BB962C8B-B14F-4D97-AF65-F5344CB8AC3E}">
        <p14:creationId xmlns:p14="http://schemas.microsoft.com/office/powerpoint/2010/main" val="3597645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2461547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6</a:t>
            </a:fld>
            <a:endParaRPr lang="en-US" altLang="zh-CN" dirty="0" smtClean="0"/>
          </a:p>
        </p:txBody>
      </p:sp>
    </p:spTree>
    <p:extLst>
      <p:ext uri="{BB962C8B-B14F-4D97-AF65-F5344CB8AC3E}">
        <p14:creationId xmlns:p14="http://schemas.microsoft.com/office/powerpoint/2010/main" val="3981080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7</a:t>
            </a:fld>
            <a:endParaRPr lang="en-US" altLang="zh-CN" dirty="0" smtClean="0"/>
          </a:p>
        </p:txBody>
      </p:sp>
    </p:spTree>
    <p:extLst>
      <p:ext uri="{BB962C8B-B14F-4D97-AF65-F5344CB8AC3E}">
        <p14:creationId xmlns:p14="http://schemas.microsoft.com/office/powerpoint/2010/main" val="503596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8</a:t>
            </a:fld>
            <a:endParaRPr lang="en-US" altLang="zh-CN" dirty="0" smtClean="0"/>
          </a:p>
        </p:txBody>
      </p:sp>
    </p:spTree>
    <p:extLst>
      <p:ext uri="{BB962C8B-B14F-4D97-AF65-F5344CB8AC3E}">
        <p14:creationId xmlns:p14="http://schemas.microsoft.com/office/powerpoint/2010/main" val="75891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9</a:t>
            </a:fld>
            <a:endParaRPr lang="en-US" altLang="zh-CN" dirty="0" smtClean="0"/>
          </a:p>
        </p:txBody>
      </p:sp>
    </p:spTree>
    <p:extLst>
      <p:ext uri="{BB962C8B-B14F-4D97-AF65-F5344CB8AC3E}">
        <p14:creationId xmlns:p14="http://schemas.microsoft.com/office/powerpoint/2010/main" val="387472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10</a:t>
            </a:fld>
            <a:endParaRPr lang="en-US" altLang="zh-CN" dirty="0" smtClean="0"/>
          </a:p>
        </p:txBody>
      </p:sp>
    </p:spTree>
    <p:extLst>
      <p:ext uri="{BB962C8B-B14F-4D97-AF65-F5344CB8AC3E}">
        <p14:creationId xmlns:p14="http://schemas.microsoft.com/office/powerpoint/2010/main" val="14700932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11</a:t>
            </a:fld>
            <a:endParaRPr lang="en-US" altLang="zh-CN" dirty="0" smtClean="0"/>
          </a:p>
        </p:txBody>
      </p:sp>
    </p:spTree>
    <p:extLst>
      <p:ext uri="{BB962C8B-B14F-4D97-AF65-F5344CB8AC3E}">
        <p14:creationId xmlns:p14="http://schemas.microsoft.com/office/powerpoint/2010/main" val="1957005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2016/1/30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2016/1/30</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2016/1/30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2016/1/30</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2016/1/30</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2016/1/30</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2016/1/30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2016/1/30</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2016/1/30</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rPr>
              <a:t>【</a:t>
            </a:r>
            <a:r>
              <a:rPr lang="zh-CN" altLang="en-US" sz="3600" b="1" dirty="0" smtClean="0">
                <a:solidFill>
                  <a:schemeClr val="tx1"/>
                </a:solidFill>
              </a:rPr>
              <a:t>以弗所書 </a:t>
            </a:r>
            <a:r>
              <a:rPr lang="en-US" altLang="zh-CN" sz="3600" b="1" dirty="0" smtClean="0">
                <a:solidFill>
                  <a:schemeClr val="tx1"/>
                </a:solidFill>
              </a:rPr>
              <a:t>Ephesians </a:t>
            </a:r>
            <a:r>
              <a:rPr lang="en-US" altLang="zh-CN" sz="3600" b="1" dirty="0">
                <a:solidFill>
                  <a:schemeClr val="tx1"/>
                </a:solidFill>
              </a:rPr>
              <a:t>2</a:t>
            </a:r>
            <a:r>
              <a:rPr lang="zh-CN" altLang="en-US" sz="3600" b="1" dirty="0">
                <a:solidFill>
                  <a:schemeClr val="tx1"/>
                </a:solidFill>
              </a:rPr>
              <a:t>：</a:t>
            </a:r>
            <a:r>
              <a:rPr lang="en-US" altLang="zh-CN" sz="3600" b="1" dirty="0">
                <a:solidFill>
                  <a:schemeClr val="tx1"/>
                </a:solidFill>
              </a:rPr>
              <a:t>1</a:t>
            </a:r>
            <a:r>
              <a:rPr lang="en-US" altLang="zh-CN" sz="3600" b="1" dirty="0" smtClean="0">
                <a:solidFill>
                  <a:schemeClr val="tx1"/>
                </a:solidFill>
              </a:rPr>
              <a:t>】</a:t>
            </a:r>
          </a:p>
          <a:p>
            <a:pPr algn="l"/>
            <a:r>
              <a:rPr lang="zh-CN" altLang="en-US" sz="3600" b="1" dirty="0" smtClean="0">
                <a:solidFill>
                  <a:schemeClr val="tx1"/>
                </a:solidFill>
              </a:rPr>
              <a:t>你們死在過犯罪惡之中，他叫你們活過來。</a:t>
            </a:r>
          </a:p>
          <a:p>
            <a:pPr algn="l"/>
            <a:r>
              <a:rPr lang="en-US" altLang="zh-CN" sz="3600" b="1" dirty="0" smtClean="0">
                <a:solidFill>
                  <a:schemeClr val="tx1"/>
                </a:solidFill>
              </a:rPr>
              <a:t>And </a:t>
            </a:r>
            <a:r>
              <a:rPr lang="en-US" altLang="zh-CN" sz="3600" b="1" dirty="0">
                <a:solidFill>
                  <a:schemeClr val="tx1"/>
                </a:solidFill>
              </a:rPr>
              <a:t>you He made alive, who were dead in trespasses and sins,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a:solidFill>
                  <a:schemeClr val="tx1"/>
                </a:solidFill>
              </a:rPr>
              <a:t>【</a:t>
            </a:r>
            <a:r>
              <a:rPr lang="zh-CN" altLang="en-US" sz="3600" b="1" dirty="0">
                <a:solidFill>
                  <a:schemeClr val="tx1"/>
                </a:solidFill>
              </a:rPr>
              <a:t>瑪拉基書</a:t>
            </a:r>
            <a:r>
              <a:rPr lang="en-US" altLang="zh-CN" sz="3600" b="1" dirty="0">
                <a:solidFill>
                  <a:schemeClr val="tx1"/>
                </a:solidFill>
              </a:rPr>
              <a:t>Malachi 1</a:t>
            </a:r>
            <a:r>
              <a:rPr lang="zh-CN" altLang="en-US" sz="3600" b="1" dirty="0" smtClean="0">
                <a:solidFill>
                  <a:schemeClr val="tx1"/>
                </a:solidFill>
              </a:rPr>
              <a:t>：</a:t>
            </a:r>
            <a:r>
              <a:rPr lang="en-US" altLang="zh-CN" sz="3600" b="1" dirty="0" smtClean="0">
                <a:solidFill>
                  <a:schemeClr val="tx1"/>
                </a:solidFill>
              </a:rPr>
              <a:t>6】</a:t>
            </a:r>
            <a:endParaRPr lang="en-US" altLang="zh-CN" sz="3600" b="1" dirty="0">
              <a:solidFill>
                <a:schemeClr val="tx1"/>
              </a:solidFill>
            </a:endParaRPr>
          </a:p>
          <a:p>
            <a:pPr algn="l">
              <a:lnSpc>
                <a:spcPct val="110000"/>
              </a:lnSpc>
            </a:pPr>
            <a:r>
              <a:rPr lang="en-US" altLang="zh-CN" sz="3450" b="1" dirty="0" smtClean="0">
                <a:solidFill>
                  <a:schemeClr val="tx1"/>
                </a:solidFill>
              </a:rPr>
              <a:t>“</a:t>
            </a:r>
            <a:r>
              <a:rPr lang="zh-CN" altLang="en-US" sz="3450" b="1" dirty="0" smtClean="0">
                <a:solidFill>
                  <a:schemeClr val="tx1"/>
                </a:solidFill>
              </a:rPr>
              <a:t>藐視我名的祭司啊，萬軍之耶和華對你們說：兒子尊敬父親，僕人敬畏主人；我既為父親，尊敬我的在哪裡呢？我既為主人，敬畏我的在哪裡呢？你們卻說：‘我們在何事上藐視你的名呢？’ </a:t>
            </a:r>
            <a:r>
              <a:rPr lang="en-US" altLang="zh-CN" sz="3450" b="1" dirty="0" smtClean="0">
                <a:solidFill>
                  <a:schemeClr val="tx1"/>
                </a:solidFill>
              </a:rPr>
              <a:t>"A </a:t>
            </a:r>
            <a:r>
              <a:rPr lang="en-US" altLang="zh-CN" sz="3450" b="1" dirty="0">
                <a:solidFill>
                  <a:schemeClr val="tx1"/>
                </a:solidFill>
              </a:rPr>
              <a:t>son honors his father, And a servant his master. If then I am the Father, Where is My honor? And if I am a Master, Where is My reverence? Says the LORD of hosts To you priests who despise My name. Yet you say, "In what way have we despised Your name?'</a:t>
            </a:r>
          </a:p>
        </p:txBody>
      </p:sp>
    </p:spTree>
    <p:extLst>
      <p:ext uri="{BB962C8B-B14F-4D97-AF65-F5344CB8AC3E}">
        <p14:creationId xmlns:p14="http://schemas.microsoft.com/office/powerpoint/2010/main" val="40342349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a:t>
            </a:r>
            <a:r>
              <a:rPr lang="zh-CN" altLang="en-US" sz="3600" b="1" dirty="0" smtClean="0">
                <a:solidFill>
                  <a:schemeClr val="tx1"/>
                </a:solidFill>
              </a:rPr>
              <a:t>瑪拉基書</a:t>
            </a:r>
            <a:r>
              <a:rPr lang="en-US" altLang="zh-CN" sz="3600" b="1" dirty="0" smtClean="0">
                <a:solidFill>
                  <a:schemeClr val="tx1"/>
                </a:solidFill>
              </a:rPr>
              <a:t>Malachi </a:t>
            </a:r>
            <a:r>
              <a:rPr lang="en-US" altLang="zh-CN" sz="3600" b="1" dirty="0">
                <a:solidFill>
                  <a:schemeClr val="tx1"/>
                </a:solidFill>
              </a:rPr>
              <a:t>3</a:t>
            </a:r>
            <a:r>
              <a:rPr lang="zh-CN" altLang="en-US" sz="3600" b="1" dirty="0">
                <a:solidFill>
                  <a:schemeClr val="tx1"/>
                </a:solidFill>
              </a:rPr>
              <a:t>：</a:t>
            </a:r>
            <a:r>
              <a:rPr lang="en-US" altLang="zh-CN" sz="3600" b="1" dirty="0">
                <a:solidFill>
                  <a:schemeClr val="tx1"/>
                </a:solidFill>
              </a:rPr>
              <a:t>13-15</a:t>
            </a:r>
            <a:r>
              <a:rPr lang="en-US" altLang="zh-CN" sz="3600" b="1" dirty="0" smtClean="0">
                <a:solidFill>
                  <a:schemeClr val="tx1"/>
                </a:solidFill>
              </a:rPr>
              <a:t>】</a:t>
            </a:r>
          </a:p>
          <a:p>
            <a:pPr algn="l">
              <a:lnSpc>
                <a:spcPct val="110000"/>
              </a:lnSpc>
            </a:pPr>
            <a:r>
              <a:rPr lang="en-US" altLang="zh-CN" sz="3600" b="1" dirty="0" smtClean="0">
                <a:solidFill>
                  <a:schemeClr val="tx1"/>
                </a:solidFill>
              </a:rPr>
              <a:t>13 </a:t>
            </a:r>
            <a:r>
              <a:rPr lang="zh-CN" altLang="en-US" sz="3600" b="1" dirty="0" smtClean="0">
                <a:solidFill>
                  <a:schemeClr val="tx1"/>
                </a:solidFill>
              </a:rPr>
              <a:t>耶和華說：你們用話頂撞我，你們還說：我們用什麼話頂撞了你呢</a:t>
            </a:r>
            <a:r>
              <a:rPr lang="en-US" altLang="zh-CN" sz="3600" b="1" dirty="0" smtClean="0">
                <a:solidFill>
                  <a:schemeClr val="tx1"/>
                </a:solidFill>
              </a:rPr>
              <a:t>﹖</a:t>
            </a:r>
          </a:p>
          <a:p>
            <a:pPr algn="l">
              <a:lnSpc>
                <a:spcPct val="110000"/>
              </a:lnSpc>
            </a:pPr>
            <a:r>
              <a:rPr lang="en-US" altLang="zh-CN" sz="3600" b="1" dirty="0" smtClean="0">
                <a:solidFill>
                  <a:schemeClr val="tx1"/>
                </a:solidFill>
              </a:rPr>
              <a:t>"</a:t>
            </a:r>
            <a:r>
              <a:rPr lang="en-US" altLang="zh-CN" sz="3600" b="1" dirty="0">
                <a:solidFill>
                  <a:schemeClr val="tx1"/>
                </a:solidFill>
              </a:rPr>
              <a:t>Your words have been harsh against Me," Says the LORD, "Yet you say, "What have we spoken against You?' </a:t>
            </a:r>
            <a:endParaRPr lang="en-US" altLang="zh-CN" sz="3600" b="1" dirty="0" smtClean="0">
              <a:solidFill>
                <a:schemeClr val="tx1"/>
              </a:solidFill>
            </a:endParaRPr>
          </a:p>
        </p:txBody>
      </p:sp>
    </p:spTree>
    <p:extLst>
      <p:ext uri="{BB962C8B-B14F-4D97-AF65-F5344CB8AC3E}">
        <p14:creationId xmlns:p14="http://schemas.microsoft.com/office/powerpoint/2010/main" val="32615629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zh-CN" altLang="zh-CN" sz="3600" dirty="0"/>
              <a:t> </a:t>
            </a:r>
            <a:r>
              <a:rPr lang="en-US" altLang="zh-CN" sz="3600" b="1" dirty="0">
                <a:solidFill>
                  <a:schemeClr val="tx1"/>
                </a:solidFill>
              </a:rPr>
              <a:t>【</a:t>
            </a:r>
            <a:r>
              <a:rPr lang="zh-CN" altLang="en-US" sz="3600" b="1" dirty="0">
                <a:solidFill>
                  <a:schemeClr val="tx1"/>
                </a:solidFill>
              </a:rPr>
              <a:t>瑪拉基書</a:t>
            </a:r>
            <a:r>
              <a:rPr lang="en-US" altLang="zh-CN" sz="3600" b="1" dirty="0">
                <a:solidFill>
                  <a:schemeClr val="tx1"/>
                </a:solidFill>
              </a:rPr>
              <a:t>Malachi 3</a:t>
            </a:r>
            <a:r>
              <a:rPr lang="zh-CN" altLang="en-US" sz="3600" b="1" dirty="0">
                <a:solidFill>
                  <a:schemeClr val="tx1"/>
                </a:solidFill>
              </a:rPr>
              <a:t>：</a:t>
            </a:r>
            <a:r>
              <a:rPr lang="en-US" altLang="zh-CN" sz="3600" b="1" dirty="0">
                <a:solidFill>
                  <a:schemeClr val="tx1"/>
                </a:solidFill>
              </a:rPr>
              <a:t>13-15】</a:t>
            </a:r>
          </a:p>
          <a:p>
            <a:pPr algn="l">
              <a:lnSpc>
                <a:spcPct val="110000"/>
              </a:lnSpc>
            </a:pPr>
            <a:r>
              <a:rPr lang="en-US" altLang="zh-CN" sz="3600" b="1" dirty="0" smtClean="0">
                <a:solidFill>
                  <a:schemeClr val="tx1"/>
                </a:solidFill>
              </a:rPr>
              <a:t>14 </a:t>
            </a:r>
            <a:r>
              <a:rPr lang="zh-CN" altLang="zh-CN" sz="3600" b="1" dirty="0" smtClean="0">
                <a:solidFill>
                  <a:schemeClr val="tx1"/>
                </a:solidFill>
              </a:rPr>
              <a:t>你們說：事奉神是徒然的，遵守神所吩咐的，在萬軍之耶和華面前苦苦齋戒，有什麼益處呢﹖</a:t>
            </a:r>
            <a:endParaRPr lang="en-US" altLang="zh-CN" sz="3600" b="1" dirty="0" smtClean="0">
              <a:solidFill>
                <a:schemeClr val="tx1"/>
              </a:solidFill>
            </a:endParaRPr>
          </a:p>
          <a:p>
            <a:pPr algn="l">
              <a:lnSpc>
                <a:spcPct val="110000"/>
              </a:lnSpc>
            </a:pPr>
            <a:r>
              <a:rPr lang="en-US" altLang="zh-CN" sz="3600" b="1" dirty="0" smtClean="0">
                <a:solidFill>
                  <a:schemeClr val="tx1"/>
                </a:solidFill>
              </a:rPr>
              <a:t>You </a:t>
            </a:r>
            <a:r>
              <a:rPr lang="en-US" altLang="zh-CN" sz="3600" b="1" dirty="0">
                <a:solidFill>
                  <a:schemeClr val="tx1"/>
                </a:solidFill>
              </a:rPr>
              <a:t>have said, "It is useless to serve God; What profit is it that we have kept His ordinance, And that we have walked as mourners Before the LORD of hosts? </a:t>
            </a:r>
            <a:endParaRPr lang="en-US" altLang="zh-CN" sz="3600" b="1" dirty="0">
              <a:solidFill>
                <a:schemeClr val="tx1"/>
              </a:solidFill>
            </a:endParaRPr>
          </a:p>
        </p:txBody>
      </p:sp>
    </p:spTree>
    <p:extLst>
      <p:ext uri="{BB962C8B-B14F-4D97-AF65-F5344CB8AC3E}">
        <p14:creationId xmlns:p14="http://schemas.microsoft.com/office/powerpoint/2010/main" val="39319286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a:t>
            </a:r>
            <a:r>
              <a:rPr lang="zh-CN" altLang="en-US" sz="3600" b="1" dirty="0" smtClean="0">
                <a:solidFill>
                  <a:schemeClr val="tx1"/>
                </a:solidFill>
              </a:rPr>
              <a:t>瑪拉基書</a:t>
            </a:r>
            <a:r>
              <a:rPr lang="en-US" altLang="zh-CN" sz="3600" b="1" dirty="0" smtClean="0">
                <a:solidFill>
                  <a:schemeClr val="tx1"/>
                </a:solidFill>
              </a:rPr>
              <a:t>Malachi </a:t>
            </a:r>
            <a:r>
              <a:rPr lang="en-US" altLang="zh-CN" sz="3600" b="1" dirty="0">
                <a:solidFill>
                  <a:schemeClr val="tx1"/>
                </a:solidFill>
              </a:rPr>
              <a:t>3</a:t>
            </a:r>
            <a:r>
              <a:rPr lang="zh-CN" altLang="en-US" sz="3600" b="1" dirty="0">
                <a:solidFill>
                  <a:schemeClr val="tx1"/>
                </a:solidFill>
              </a:rPr>
              <a:t>：</a:t>
            </a:r>
            <a:r>
              <a:rPr lang="en-US" altLang="zh-CN" sz="3600" b="1" dirty="0">
                <a:solidFill>
                  <a:schemeClr val="tx1"/>
                </a:solidFill>
              </a:rPr>
              <a:t>13-15</a:t>
            </a:r>
            <a:r>
              <a:rPr lang="en-US" altLang="zh-CN" sz="3600" b="1" dirty="0" smtClean="0">
                <a:solidFill>
                  <a:schemeClr val="tx1"/>
                </a:solidFill>
              </a:rPr>
              <a:t>】</a:t>
            </a:r>
          </a:p>
          <a:p>
            <a:pPr algn="l">
              <a:lnSpc>
                <a:spcPct val="110000"/>
              </a:lnSpc>
            </a:pPr>
            <a:r>
              <a:rPr lang="en-US" altLang="zh-CN" sz="3600" b="1" dirty="0" smtClean="0">
                <a:solidFill>
                  <a:schemeClr val="tx1"/>
                </a:solidFill>
              </a:rPr>
              <a:t>15 </a:t>
            </a:r>
            <a:r>
              <a:rPr lang="zh-CN" altLang="en-US" sz="3600" b="1" dirty="0" smtClean="0">
                <a:solidFill>
                  <a:schemeClr val="tx1"/>
                </a:solidFill>
              </a:rPr>
              <a:t>如今我們稱狂傲的人為有福，並且行惡的人得建立；他們雖然試探神，卻得脫離災難。</a:t>
            </a:r>
            <a:r>
              <a:rPr lang="en-US" altLang="zh-CN" sz="3600" b="1" dirty="0" smtClean="0">
                <a:solidFill>
                  <a:schemeClr val="tx1"/>
                </a:solidFill>
              </a:rPr>
              <a:t>So </a:t>
            </a:r>
            <a:r>
              <a:rPr lang="en-US" altLang="zh-CN" sz="3600" b="1" dirty="0">
                <a:solidFill>
                  <a:schemeClr val="tx1"/>
                </a:solidFill>
              </a:rPr>
              <a:t>now we call the proud blessed, For those who do wickedness are raised up; They even tempt God and go free."'</a:t>
            </a:r>
            <a:endParaRPr lang="en-US" altLang="zh-CN" sz="3600" b="1" dirty="0">
              <a:solidFill>
                <a:schemeClr val="tx1"/>
              </a:solidFill>
            </a:endParaRPr>
          </a:p>
        </p:txBody>
      </p:sp>
    </p:spTree>
    <p:extLst>
      <p:ext uri="{BB962C8B-B14F-4D97-AF65-F5344CB8AC3E}">
        <p14:creationId xmlns:p14="http://schemas.microsoft.com/office/powerpoint/2010/main" val="42793845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zh-CN" altLang="zh-CN" sz="3600" b="1" dirty="0" smtClean="0">
                <a:solidFill>
                  <a:schemeClr val="tx1"/>
                </a:solidFill>
              </a:rPr>
              <a:t>【羅馬書</a:t>
            </a:r>
            <a:r>
              <a:rPr lang="en-US" altLang="zh-CN" sz="3600" b="1" dirty="0" smtClean="0">
                <a:solidFill>
                  <a:schemeClr val="tx1"/>
                </a:solidFill>
              </a:rPr>
              <a:t>Romans </a:t>
            </a:r>
            <a:r>
              <a:rPr lang="en-US" altLang="zh-CN" sz="3600" b="1" dirty="0">
                <a:solidFill>
                  <a:schemeClr val="tx1"/>
                </a:solidFill>
              </a:rPr>
              <a:t>8</a:t>
            </a:r>
            <a:r>
              <a:rPr lang="zh-CN" altLang="zh-CN" sz="3600" b="1" dirty="0">
                <a:solidFill>
                  <a:schemeClr val="tx1"/>
                </a:solidFill>
              </a:rPr>
              <a:t>：</a:t>
            </a:r>
            <a:r>
              <a:rPr lang="en-US" altLang="zh-CN" sz="3600" b="1" dirty="0">
                <a:solidFill>
                  <a:schemeClr val="tx1"/>
                </a:solidFill>
              </a:rPr>
              <a:t>16</a:t>
            </a:r>
            <a:r>
              <a:rPr lang="zh-CN" altLang="zh-CN" sz="3600" b="1" dirty="0">
                <a:solidFill>
                  <a:schemeClr val="tx1"/>
                </a:solidFill>
              </a:rPr>
              <a:t>】</a:t>
            </a:r>
          </a:p>
          <a:p>
            <a:pPr algn="l">
              <a:lnSpc>
                <a:spcPct val="110000"/>
              </a:lnSpc>
            </a:pPr>
            <a:r>
              <a:rPr lang="en-US" altLang="zh-CN" sz="3600" b="1" dirty="0" smtClean="0">
                <a:solidFill>
                  <a:schemeClr val="tx1"/>
                </a:solidFill>
              </a:rPr>
              <a:t>16</a:t>
            </a:r>
            <a:r>
              <a:rPr lang="zh-CN" altLang="zh-CN" sz="3600" b="1" dirty="0" smtClean="0">
                <a:solidFill>
                  <a:schemeClr val="tx1"/>
                </a:solidFill>
              </a:rPr>
              <a:t>聖靈與我們的心同證我們是　神的兒女； </a:t>
            </a:r>
          </a:p>
          <a:p>
            <a:pPr algn="l">
              <a:lnSpc>
                <a:spcPct val="110000"/>
              </a:lnSpc>
            </a:pPr>
            <a:r>
              <a:rPr lang="en-US" altLang="zh-CN" sz="3600" b="1" dirty="0" smtClean="0">
                <a:solidFill>
                  <a:schemeClr val="tx1"/>
                </a:solidFill>
              </a:rPr>
              <a:t>The </a:t>
            </a:r>
            <a:r>
              <a:rPr lang="en-US" altLang="zh-CN" sz="3600" b="1" dirty="0">
                <a:solidFill>
                  <a:schemeClr val="tx1"/>
                </a:solidFill>
              </a:rPr>
              <a:t>Spirit Himself bears witness with our spirit that we are children of God,</a:t>
            </a:r>
            <a:endParaRPr lang="zh-CN" altLang="zh-CN" sz="3600" b="1" dirty="0">
              <a:solidFill>
                <a:schemeClr val="tx1"/>
              </a:solidFill>
            </a:endParaRPr>
          </a:p>
        </p:txBody>
      </p:sp>
    </p:spTree>
    <p:extLst>
      <p:ext uri="{BB962C8B-B14F-4D97-AF65-F5344CB8AC3E}">
        <p14:creationId xmlns:p14="http://schemas.microsoft.com/office/powerpoint/2010/main" val="25261308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smtClean="0">
                <a:solidFill>
                  <a:schemeClr val="tx1"/>
                </a:solidFill>
              </a:rPr>
              <a:t>【</a:t>
            </a:r>
            <a:r>
              <a:rPr lang="zh-CN" altLang="en-US" sz="3600" b="1" dirty="0" smtClean="0">
                <a:solidFill>
                  <a:schemeClr val="tx1"/>
                </a:solidFill>
              </a:rPr>
              <a:t>羅 </a:t>
            </a:r>
            <a:r>
              <a:rPr lang="en-US" altLang="zh-CN" sz="3600" b="1" dirty="0" smtClean="0">
                <a:solidFill>
                  <a:schemeClr val="tx1"/>
                </a:solidFill>
              </a:rPr>
              <a:t>Romans </a:t>
            </a:r>
            <a:r>
              <a:rPr lang="en-US" altLang="zh-CN" sz="3600" b="1" dirty="0">
                <a:solidFill>
                  <a:schemeClr val="tx1"/>
                </a:solidFill>
              </a:rPr>
              <a:t>8</a:t>
            </a:r>
            <a:r>
              <a:rPr lang="zh-CN" altLang="en-US" sz="3600" b="1" dirty="0">
                <a:solidFill>
                  <a:schemeClr val="tx1"/>
                </a:solidFill>
              </a:rPr>
              <a:t>：</a:t>
            </a:r>
            <a:r>
              <a:rPr lang="en-US" altLang="zh-CN" sz="3600" b="1" dirty="0">
                <a:solidFill>
                  <a:schemeClr val="tx1"/>
                </a:solidFill>
              </a:rPr>
              <a:t>15-16】</a:t>
            </a:r>
          </a:p>
          <a:p>
            <a:pPr algn="l">
              <a:lnSpc>
                <a:spcPct val="110000"/>
              </a:lnSpc>
            </a:pPr>
            <a:r>
              <a:rPr lang="en-US" altLang="zh-CN" sz="3600" b="1" dirty="0" smtClean="0">
                <a:solidFill>
                  <a:schemeClr val="tx1"/>
                </a:solidFill>
              </a:rPr>
              <a:t>15</a:t>
            </a:r>
            <a:r>
              <a:rPr lang="zh-CN" altLang="en-US" sz="3600" b="1" dirty="0" smtClean="0">
                <a:solidFill>
                  <a:schemeClr val="tx1"/>
                </a:solidFill>
              </a:rPr>
              <a:t>你們所受的不是奴僕的心，仍舊害怕；所受的乃是兒子的心，因此我們呼叫：“阿爸，父！” </a:t>
            </a:r>
            <a:r>
              <a:rPr lang="en-US" altLang="zh-CN" sz="3600" b="1" dirty="0" smtClean="0">
                <a:solidFill>
                  <a:schemeClr val="tx1"/>
                </a:solidFill>
              </a:rPr>
              <a:t>For </a:t>
            </a:r>
            <a:r>
              <a:rPr lang="en-US" altLang="zh-CN" sz="3600" b="1" dirty="0">
                <a:solidFill>
                  <a:schemeClr val="tx1"/>
                </a:solidFill>
              </a:rPr>
              <a:t>you did not receive the spirit of bondage again to fear, but you received the Spirit of adoption by whom we cry out, "Abba, Father."</a:t>
            </a:r>
          </a:p>
          <a:p>
            <a:pPr algn="l">
              <a:lnSpc>
                <a:spcPct val="110000"/>
              </a:lnSpc>
            </a:pPr>
            <a:r>
              <a:rPr lang="en-US" altLang="zh-CN" sz="3600" b="1" dirty="0" smtClean="0">
                <a:solidFill>
                  <a:schemeClr val="tx1"/>
                </a:solidFill>
              </a:rPr>
              <a:t>16</a:t>
            </a:r>
            <a:r>
              <a:rPr lang="zh-CN" altLang="en-US" sz="3600" b="1" dirty="0" smtClean="0">
                <a:solidFill>
                  <a:schemeClr val="tx1"/>
                </a:solidFill>
              </a:rPr>
              <a:t>聖靈與我們的心同證我們是　神的兒女；</a:t>
            </a:r>
          </a:p>
          <a:p>
            <a:pPr algn="l">
              <a:lnSpc>
                <a:spcPct val="110000"/>
              </a:lnSpc>
            </a:pPr>
            <a:r>
              <a:rPr lang="en-US" altLang="zh-CN" sz="3600" b="1" dirty="0" smtClean="0">
                <a:solidFill>
                  <a:schemeClr val="tx1"/>
                </a:solidFill>
              </a:rPr>
              <a:t>The </a:t>
            </a:r>
            <a:r>
              <a:rPr lang="en-US" altLang="zh-CN" sz="3600" b="1" dirty="0">
                <a:solidFill>
                  <a:schemeClr val="tx1"/>
                </a:solidFill>
              </a:rPr>
              <a:t>Spirit Himself bears witness with our spirit that we are children of God,</a:t>
            </a:r>
          </a:p>
        </p:txBody>
      </p:sp>
    </p:spTree>
    <p:extLst>
      <p:ext uri="{BB962C8B-B14F-4D97-AF65-F5344CB8AC3E}">
        <p14:creationId xmlns:p14="http://schemas.microsoft.com/office/powerpoint/2010/main" val="4002984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solidFill>
                  <a:schemeClr val="tx1"/>
                </a:solidFill>
              </a:rPr>
              <a:t>【</a:t>
            </a:r>
            <a:r>
              <a:rPr lang="zh-CN" altLang="en-US" sz="3600" b="1" dirty="0">
                <a:solidFill>
                  <a:schemeClr val="tx1"/>
                </a:solidFill>
              </a:rPr>
              <a:t>弗</a:t>
            </a:r>
            <a:r>
              <a:rPr lang="en-US" altLang="zh-CN" sz="3600" b="1" dirty="0">
                <a:solidFill>
                  <a:schemeClr val="tx1"/>
                </a:solidFill>
              </a:rPr>
              <a:t>Ephesians 2:1-3】</a:t>
            </a:r>
          </a:p>
          <a:p>
            <a:pPr algn="l"/>
            <a:r>
              <a:rPr lang="en-US" altLang="zh-CN" sz="3600" b="1" dirty="0" smtClean="0">
                <a:solidFill>
                  <a:schemeClr val="tx1"/>
                </a:solidFill>
              </a:rPr>
              <a:t>1</a:t>
            </a:r>
            <a:r>
              <a:rPr lang="zh-CN" altLang="en-US" sz="3600" b="1" dirty="0" smtClean="0">
                <a:solidFill>
                  <a:schemeClr val="tx1"/>
                </a:solidFill>
              </a:rPr>
              <a:t>你們死在過犯罪惡之中，他叫你們活過來。 </a:t>
            </a:r>
          </a:p>
          <a:p>
            <a:pPr algn="l"/>
            <a:r>
              <a:rPr lang="en-US" altLang="zh-CN" sz="3600" b="1" dirty="0" smtClean="0">
                <a:solidFill>
                  <a:schemeClr val="tx1"/>
                </a:solidFill>
              </a:rPr>
              <a:t>And </a:t>
            </a:r>
            <a:r>
              <a:rPr lang="en-US" altLang="zh-CN" sz="3600" b="1" dirty="0">
                <a:solidFill>
                  <a:schemeClr val="tx1"/>
                </a:solidFill>
              </a:rPr>
              <a:t>you He made alive, who were dead in trespasses and sins,</a:t>
            </a:r>
          </a:p>
          <a:p>
            <a:pPr algn="l"/>
            <a:r>
              <a:rPr lang="en-US" altLang="zh-CN" sz="3600" b="1" dirty="0" smtClean="0">
                <a:solidFill>
                  <a:schemeClr val="tx1"/>
                </a:solidFill>
              </a:rPr>
              <a:t>2</a:t>
            </a:r>
            <a:r>
              <a:rPr lang="zh-CN" altLang="en-US" sz="3600" b="1" dirty="0" smtClean="0">
                <a:solidFill>
                  <a:schemeClr val="tx1"/>
                </a:solidFill>
              </a:rPr>
              <a:t>那時，你們在其中行事為人，隨從今世的風俗，順服空中掌權者的首領，就是現今在悖逆之子心中運行的邪靈。 </a:t>
            </a:r>
          </a:p>
          <a:p>
            <a:pPr algn="l"/>
            <a:r>
              <a:rPr lang="en-US" altLang="zh-CN" sz="3600" b="1" dirty="0" smtClean="0">
                <a:solidFill>
                  <a:schemeClr val="tx1"/>
                </a:solidFill>
              </a:rPr>
              <a:t>in </a:t>
            </a:r>
            <a:r>
              <a:rPr lang="en-US" altLang="zh-CN" sz="3600" b="1" dirty="0">
                <a:solidFill>
                  <a:schemeClr val="tx1"/>
                </a:solidFill>
              </a:rPr>
              <a:t>which you once walked according to the course of this world, according to the prince of the power of the air, the spirit who now works in the sons of disobedience,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600" b="1" dirty="0" smtClean="0"/>
              <a:t>3</a:t>
            </a:r>
            <a:r>
              <a:rPr lang="zh-CN" altLang="en-US" sz="3600" b="1" dirty="0" smtClean="0"/>
              <a:t>我們從前也都在他們中間，放縱肉體的私欲，隨著肉體和心中所喜好的去行，本為可怒之子，和別人一樣。 </a:t>
            </a:r>
          </a:p>
          <a:p>
            <a:pPr marL="0" indent="0">
              <a:buNone/>
            </a:pPr>
            <a:r>
              <a:rPr lang="en-US" altLang="zh-CN" sz="3600" b="1" dirty="0" smtClean="0"/>
              <a:t>among </a:t>
            </a:r>
            <a:r>
              <a:rPr lang="en-US" altLang="zh-CN" sz="3600" b="1" dirty="0"/>
              <a:t>whom also we all once conducted ourselves in the lusts of our flesh, fulfilling the desires of the flesh and of the mind, and were by nature children of wrath, just as the others.</a:t>
            </a:r>
          </a:p>
          <a:p>
            <a:pPr marL="0" indent="0">
              <a:buNone/>
            </a:pPr>
            <a:endParaRPr lang="en-US" altLang="zh-CN" sz="3600" b="1" dirty="0"/>
          </a:p>
        </p:txBody>
      </p:sp>
    </p:spTree>
    <p:extLst>
      <p:ext uri="{BB962C8B-B14F-4D97-AF65-F5344CB8AC3E}">
        <p14:creationId xmlns:p14="http://schemas.microsoft.com/office/powerpoint/2010/main" val="3275367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552728"/>
          </a:xfrm>
        </p:spPr>
        <p:txBody>
          <a:bodyPr>
            <a:noAutofit/>
          </a:bodyPr>
          <a:lstStyle/>
          <a:p>
            <a:pPr marL="0" indent="0">
              <a:buNone/>
            </a:pPr>
            <a:r>
              <a:rPr lang="en-US" altLang="zh-CN" sz="3600" b="1" dirty="0" smtClean="0"/>
              <a:t>【</a:t>
            </a:r>
            <a:r>
              <a:rPr lang="zh-CN" altLang="en-US" sz="3600" b="1" dirty="0" smtClean="0"/>
              <a:t>以弗所書 </a:t>
            </a:r>
            <a:r>
              <a:rPr lang="en-US" altLang="zh-CN" sz="3600" b="1" dirty="0" err="1" smtClean="0"/>
              <a:t>Eph</a:t>
            </a:r>
            <a:r>
              <a:rPr lang="en-US" altLang="zh-CN" sz="3600" b="1" dirty="0" smtClean="0"/>
              <a:t> </a:t>
            </a:r>
            <a:r>
              <a:rPr lang="en-US" altLang="zh-CN" sz="3600" b="1" dirty="0"/>
              <a:t>2</a:t>
            </a:r>
            <a:r>
              <a:rPr lang="zh-CN" altLang="en-US" sz="3600" b="1" dirty="0"/>
              <a:t>：</a:t>
            </a:r>
            <a:r>
              <a:rPr lang="en-US" altLang="zh-CN" sz="3600" b="1" dirty="0" smtClean="0"/>
              <a:t>1a】</a:t>
            </a:r>
            <a:r>
              <a:rPr lang="zh-CN" altLang="en-US" sz="3600" b="1" dirty="0" smtClean="0"/>
              <a:t>你們死在過犯罪惡之中</a:t>
            </a:r>
            <a:r>
              <a:rPr lang="en-US" altLang="zh-CN" sz="3600" b="1" dirty="0" smtClean="0"/>
              <a:t>, And </a:t>
            </a:r>
            <a:r>
              <a:rPr lang="en-US" altLang="zh-CN" sz="3600" b="1" dirty="0"/>
              <a:t>you </a:t>
            </a:r>
            <a:r>
              <a:rPr lang="en-US" altLang="zh-CN" sz="3600" b="1" dirty="0" smtClean="0"/>
              <a:t>…. were </a:t>
            </a:r>
            <a:r>
              <a:rPr lang="en-US" altLang="zh-CN" sz="3600" b="1" dirty="0"/>
              <a:t>dead in trespasses and sins</a:t>
            </a:r>
            <a:r>
              <a:rPr lang="en-US" altLang="zh-CN" sz="3600" b="1" dirty="0" smtClean="0"/>
              <a:t>,</a:t>
            </a:r>
          </a:p>
          <a:p>
            <a:pPr marL="0" indent="0">
              <a:buNone/>
            </a:pPr>
            <a:r>
              <a:rPr lang="en-US" altLang="zh-CN" sz="3600" b="1" dirty="0" smtClean="0"/>
              <a:t>【</a:t>
            </a:r>
            <a:r>
              <a:rPr lang="zh-CN" altLang="en-US" sz="3600" b="1" dirty="0" smtClean="0"/>
              <a:t>創</a:t>
            </a:r>
            <a:r>
              <a:rPr lang="en-US" altLang="zh-CN" sz="3600" b="1" dirty="0" smtClean="0"/>
              <a:t>Genesis </a:t>
            </a:r>
            <a:r>
              <a:rPr lang="en-US" altLang="zh-CN" sz="3600" b="1" dirty="0"/>
              <a:t>2:17</a:t>
            </a:r>
            <a:r>
              <a:rPr lang="en-US" altLang="zh-CN" sz="3600" b="1" dirty="0" smtClean="0"/>
              <a:t>】“</a:t>
            </a:r>
            <a:r>
              <a:rPr lang="zh-CN" altLang="en-US" sz="3600" b="1" dirty="0" smtClean="0"/>
              <a:t>只是分別善惡樹上的果子，你不可吃，因為你吃的日子必定死</a:t>
            </a:r>
            <a:r>
              <a:rPr lang="en-US" altLang="zh-CN" sz="3600" b="1" dirty="0" smtClean="0"/>
              <a:t>! </a:t>
            </a:r>
          </a:p>
          <a:p>
            <a:pPr marL="0" indent="0">
              <a:buNone/>
            </a:pPr>
            <a:r>
              <a:rPr lang="en-US" altLang="zh-CN" sz="3600" b="1" dirty="0" smtClean="0"/>
              <a:t>but </a:t>
            </a:r>
            <a:r>
              <a:rPr lang="en-US" altLang="zh-CN" sz="3600" b="1" dirty="0"/>
              <a:t>of the tree of the knowledge of good and evil you shall not eat, for in the day that you eat of it you shall surely die</a:t>
            </a:r>
            <a:r>
              <a:rPr lang="en-US" altLang="zh-CN" sz="3600" b="1" dirty="0" smtClean="0"/>
              <a:t>.”</a:t>
            </a:r>
          </a:p>
          <a:p>
            <a:pPr marL="0" indent="0">
              <a:buNone/>
            </a:pPr>
            <a:endParaRPr lang="en-US" altLang="zh-CN" sz="3600" b="1" dirty="0"/>
          </a:p>
          <a:p>
            <a:pPr marL="0" indent="0">
              <a:buNone/>
            </a:pPr>
            <a:r>
              <a:rPr lang="en-US" altLang="zh-CN" sz="3600" b="1" dirty="0" smtClean="0"/>
              <a:t>【</a:t>
            </a:r>
            <a:r>
              <a:rPr lang="zh-CN" altLang="en-US" sz="3600" b="1" dirty="0"/>
              <a:t>雅</a:t>
            </a:r>
            <a:r>
              <a:rPr lang="en-US" altLang="zh-CN" sz="3600" b="1" dirty="0"/>
              <a:t>James 1:15b</a:t>
            </a:r>
            <a:r>
              <a:rPr lang="en-US" altLang="zh-CN" sz="3600" b="1" dirty="0" smtClean="0"/>
              <a:t>】</a:t>
            </a:r>
            <a:r>
              <a:rPr lang="zh-CN" altLang="en-US" sz="3600" b="1" dirty="0" smtClean="0"/>
              <a:t>罪既長成，就生出死來。</a:t>
            </a:r>
            <a:endParaRPr lang="en-US" altLang="zh-CN" sz="3600" b="1" dirty="0" smtClean="0"/>
          </a:p>
          <a:p>
            <a:pPr marL="0" indent="0">
              <a:buNone/>
            </a:pPr>
            <a:r>
              <a:rPr lang="en-US" altLang="zh-CN" sz="3600" b="1" dirty="0" smtClean="0"/>
              <a:t>…sin</a:t>
            </a:r>
            <a:r>
              <a:rPr lang="en-US" altLang="zh-CN" sz="3600" b="1" dirty="0"/>
              <a:t>, when it is full-grown, brings forth death.</a:t>
            </a:r>
          </a:p>
        </p:txBody>
      </p:sp>
    </p:spTree>
    <p:extLst>
      <p:ext uri="{BB962C8B-B14F-4D97-AF65-F5344CB8AC3E}">
        <p14:creationId xmlns:p14="http://schemas.microsoft.com/office/powerpoint/2010/main" val="4278166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569"/>
            <a:ext cx="9144000" cy="6857999"/>
          </a:xfrm>
        </p:spPr>
        <p:txBody>
          <a:bodyPr>
            <a:noAutofit/>
          </a:bodyPr>
          <a:lstStyle/>
          <a:p>
            <a:pPr algn="l"/>
            <a:r>
              <a:rPr lang="en-US" altLang="zh-CN" sz="3300" b="1" dirty="0">
                <a:solidFill>
                  <a:schemeClr val="tx1"/>
                </a:solidFill>
              </a:rPr>
              <a:t>【</a:t>
            </a:r>
            <a:r>
              <a:rPr lang="zh-CN" altLang="en-US" sz="3300" b="1" dirty="0">
                <a:solidFill>
                  <a:schemeClr val="tx1"/>
                </a:solidFill>
              </a:rPr>
              <a:t>太</a:t>
            </a:r>
            <a:r>
              <a:rPr lang="en-US" altLang="zh-CN" sz="3300" b="1" dirty="0">
                <a:solidFill>
                  <a:schemeClr val="tx1"/>
                </a:solidFill>
              </a:rPr>
              <a:t>Matthew 10:28】</a:t>
            </a:r>
          </a:p>
          <a:p>
            <a:pPr algn="l"/>
            <a:r>
              <a:rPr lang="en-US" altLang="zh-CN" sz="3300" b="1" dirty="0" smtClean="0">
                <a:solidFill>
                  <a:schemeClr val="tx1"/>
                </a:solidFill>
              </a:rPr>
              <a:t>“</a:t>
            </a:r>
            <a:r>
              <a:rPr lang="zh-CN" altLang="en-US" sz="3300" b="1" dirty="0" smtClean="0">
                <a:solidFill>
                  <a:schemeClr val="tx1"/>
                </a:solidFill>
              </a:rPr>
              <a:t>那殺身體不能殺靈魂的，不要怕他們；惟有能把身體和靈魂都滅在地獄裡的，正要怕他。</a:t>
            </a:r>
            <a:endParaRPr lang="en-US" altLang="zh-CN" sz="3300" b="1" dirty="0" smtClean="0">
              <a:solidFill>
                <a:schemeClr val="tx1"/>
              </a:solidFill>
            </a:endParaRPr>
          </a:p>
          <a:p>
            <a:pPr algn="l"/>
            <a:r>
              <a:rPr lang="en-US" altLang="zh-CN" sz="3300" b="1" dirty="0" smtClean="0">
                <a:solidFill>
                  <a:schemeClr val="tx1"/>
                </a:solidFill>
              </a:rPr>
              <a:t>And </a:t>
            </a:r>
            <a:r>
              <a:rPr lang="en-US" altLang="zh-CN" sz="3300" b="1" dirty="0">
                <a:solidFill>
                  <a:schemeClr val="tx1"/>
                </a:solidFill>
              </a:rPr>
              <a:t>do not fear those who kill the body but cannot kill the soul. But rather fear Him who is able to destroy both soul and body in hell.”</a:t>
            </a:r>
          </a:p>
          <a:p>
            <a:pPr algn="l"/>
            <a:endParaRPr lang="en-US" altLang="zh-CN" sz="3300" b="1" dirty="0">
              <a:solidFill>
                <a:schemeClr val="tx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zh-CN" altLang="zh-CN" sz="3300" b="1" dirty="0">
                <a:solidFill>
                  <a:schemeClr val="tx1"/>
                </a:solidFill>
              </a:rPr>
              <a:t>【路</a:t>
            </a:r>
            <a:r>
              <a:rPr lang="en-US" altLang="zh-CN" sz="3300" b="1" dirty="0">
                <a:solidFill>
                  <a:schemeClr val="tx1"/>
                </a:solidFill>
              </a:rPr>
              <a:t>Luke </a:t>
            </a:r>
            <a:r>
              <a:rPr lang="en-US" altLang="zh-CN" sz="3300" b="1" dirty="0" smtClean="0">
                <a:solidFill>
                  <a:schemeClr val="tx1"/>
                </a:solidFill>
              </a:rPr>
              <a:t>17:34-36</a:t>
            </a:r>
            <a:r>
              <a:rPr lang="zh-CN" altLang="zh-CN" sz="3300" b="1" dirty="0" smtClean="0">
                <a:solidFill>
                  <a:schemeClr val="tx1"/>
                </a:solidFill>
              </a:rPr>
              <a:t>】</a:t>
            </a:r>
            <a:endParaRPr lang="en-US" altLang="zh-CN" sz="3300" b="1" dirty="0" smtClean="0">
              <a:solidFill>
                <a:schemeClr val="tx1"/>
              </a:solidFill>
            </a:endParaRPr>
          </a:p>
          <a:p>
            <a:pPr algn="l">
              <a:lnSpc>
                <a:spcPct val="110000"/>
              </a:lnSpc>
            </a:pPr>
            <a:r>
              <a:rPr lang="zh-CN" altLang="zh-CN" sz="3300" b="1" dirty="0" smtClean="0">
                <a:solidFill>
                  <a:schemeClr val="tx1"/>
                </a:solidFill>
              </a:rPr>
              <a:t>我對你們說，當那一夜，兩個人在一個床上；要取去一個，撇下一個。兩個女人一同推磨；要取去一個，撇下一個</a:t>
            </a:r>
            <a:r>
              <a:rPr lang="en-US" altLang="zh-CN" sz="3300" b="1" dirty="0" smtClean="0">
                <a:solidFill>
                  <a:schemeClr val="tx1"/>
                </a:solidFill>
              </a:rPr>
              <a:t>(</a:t>
            </a:r>
            <a:r>
              <a:rPr lang="zh-CN" altLang="zh-CN" sz="3300" b="1" dirty="0">
                <a:solidFill>
                  <a:schemeClr val="tx1"/>
                </a:solidFill>
              </a:rPr>
              <a:t>有古卷在此有</a:t>
            </a:r>
            <a:r>
              <a:rPr lang="en-US" altLang="zh-CN" sz="3300" b="1" dirty="0" smtClean="0">
                <a:solidFill>
                  <a:schemeClr val="tx1"/>
                </a:solidFill>
              </a:rPr>
              <a:t>“</a:t>
            </a:r>
            <a:r>
              <a:rPr lang="zh-CN" altLang="zh-CN" sz="3300" b="1" dirty="0" smtClean="0">
                <a:solidFill>
                  <a:schemeClr val="tx1"/>
                </a:solidFill>
              </a:rPr>
              <a:t>兩個人在田裡；要取去一個，撇下一個</a:t>
            </a:r>
            <a:r>
              <a:rPr lang="en-US" altLang="zh-CN" sz="3300" b="1" dirty="0" smtClean="0">
                <a:solidFill>
                  <a:schemeClr val="tx1"/>
                </a:solidFill>
              </a:rPr>
              <a:t>”)</a:t>
            </a:r>
            <a:r>
              <a:rPr lang="zh-CN" altLang="zh-CN" sz="3300" b="1" dirty="0" smtClean="0">
                <a:solidFill>
                  <a:schemeClr val="tx1"/>
                </a:solidFill>
              </a:rPr>
              <a:t>。</a:t>
            </a:r>
            <a:endParaRPr lang="en-US" altLang="zh-CN" sz="3300" b="1" dirty="0" smtClean="0">
              <a:solidFill>
                <a:schemeClr val="tx1"/>
              </a:solidFill>
            </a:endParaRPr>
          </a:p>
          <a:p>
            <a:pPr algn="l">
              <a:lnSpc>
                <a:spcPct val="110000"/>
              </a:lnSpc>
            </a:pPr>
            <a:r>
              <a:rPr lang="en-US" altLang="zh-CN" sz="3300" b="1" dirty="0" smtClean="0">
                <a:solidFill>
                  <a:schemeClr val="tx1"/>
                </a:solidFill>
              </a:rPr>
              <a:t>I </a:t>
            </a:r>
            <a:r>
              <a:rPr lang="en-US" altLang="zh-CN" sz="3300" b="1" dirty="0">
                <a:solidFill>
                  <a:schemeClr val="tx1"/>
                </a:solidFill>
              </a:rPr>
              <a:t>tell you, in that night there will be two men in one bed: the one will be taken and the other will be left. </a:t>
            </a:r>
            <a:r>
              <a:rPr lang="en-US" altLang="zh-CN" sz="3300" b="1" dirty="0">
                <a:solidFill>
                  <a:schemeClr val="tx1"/>
                </a:solidFill>
              </a:rPr>
              <a:t>Two women will be grinding together: the one will be taken and the other left. Two men will be in the field: the one will be taken and the other left.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rmAutofit/>
          </a:bodyPr>
          <a:lstStyle/>
          <a:p>
            <a:pPr algn="l">
              <a:lnSpc>
                <a:spcPct val="110000"/>
              </a:lnSpc>
            </a:pPr>
            <a:r>
              <a:rPr lang="en-US" altLang="zh-CN" sz="3600" b="1" dirty="0">
                <a:solidFill>
                  <a:schemeClr val="tx1"/>
                </a:solidFill>
              </a:rPr>
              <a:t>【</a:t>
            </a:r>
            <a:r>
              <a:rPr lang="zh-CN" altLang="en-US" sz="3600" b="1" dirty="0">
                <a:solidFill>
                  <a:schemeClr val="tx1"/>
                </a:solidFill>
              </a:rPr>
              <a:t>撒上</a:t>
            </a:r>
            <a:r>
              <a:rPr lang="en-US" altLang="zh-CN" sz="3600" b="1" dirty="0">
                <a:solidFill>
                  <a:schemeClr val="tx1"/>
                </a:solidFill>
              </a:rPr>
              <a:t>1 Samuel 16:7b</a:t>
            </a:r>
            <a:r>
              <a:rPr lang="en-US" altLang="zh-CN" sz="3600" b="1" dirty="0" smtClean="0">
                <a:solidFill>
                  <a:schemeClr val="tx1"/>
                </a:solidFill>
              </a:rPr>
              <a:t>】</a:t>
            </a:r>
          </a:p>
          <a:p>
            <a:pPr algn="l">
              <a:lnSpc>
                <a:spcPct val="110000"/>
              </a:lnSpc>
            </a:pPr>
            <a:r>
              <a:rPr lang="zh-CN" altLang="en-US" sz="3600" b="1" dirty="0" smtClean="0">
                <a:solidFill>
                  <a:schemeClr val="tx1"/>
                </a:solidFill>
              </a:rPr>
              <a:t>耶和華不象人看人，人是看外貌，耶和華是看內心。</a:t>
            </a:r>
          </a:p>
          <a:p>
            <a:pPr algn="l">
              <a:lnSpc>
                <a:spcPct val="110000"/>
              </a:lnSpc>
            </a:pPr>
            <a:r>
              <a:rPr lang="en-US" altLang="zh-CN" sz="3600" b="1" dirty="0" smtClean="0">
                <a:solidFill>
                  <a:schemeClr val="tx1"/>
                </a:solidFill>
              </a:rPr>
              <a:t>For </a:t>
            </a:r>
            <a:r>
              <a:rPr lang="en-US" altLang="zh-CN" sz="3600" b="1" dirty="0">
                <a:solidFill>
                  <a:schemeClr val="tx1"/>
                </a:solidFill>
              </a:rPr>
              <a:t>the LORD does not see as man sees; for man looks at the outward appearance, but the LORD looks at the heart.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600" b="1" dirty="0">
                <a:solidFill>
                  <a:schemeClr val="tx1"/>
                </a:solidFill>
              </a:rPr>
              <a:t>【</a:t>
            </a:r>
            <a:r>
              <a:rPr lang="zh-CN" altLang="en-US" sz="3600" b="1" dirty="0">
                <a:solidFill>
                  <a:schemeClr val="tx1"/>
                </a:solidFill>
              </a:rPr>
              <a:t>弗</a:t>
            </a:r>
            <a:r>
              <a:rPr lang="en-US" altLang="zh-CN" sz="3600" b="1" dirty="0">
                <a:solidFill>
                  <a:schemeClr val="tx1"/>
                </a:solidFill>
              </a:rPr>
              <a:t>Ephesians </a:t>
            </a:r>
            <a:r>
              <a:rPr lang="en-US" altLang="zh-CN" sz="3600" b="1" dirty="0" smtClean="0">
                <a:solidFill>
                  <a:schemeClr val="tx1"/>
                </a:solidFill>
              </a:rPr>
              <a:t>2:2】</a:t>
            </a:r>
          </a:p>
          <a:p>
            <a:pPr algn="l">
              <a:lnSpc>
                <a:spcPct val="110000"/>
              </a:lnSpc>
            </a:pPr>
            <a:r>
              <a:rPr lang="en-US" altLang="zh-CN" sz="3600" b="1" dirty="0" smtClean="0">
                <a:solidFill>
                  <a:schemeClr val="tx1"/>
                </a:solidFill>
              </a:rPr>
              <a:t>2</a:t>
            </a:r>
            <a:r>
              <a:rPr lang="zh-CN" altLang="en-US" sz="3600" b="1" dirty="0">
                <a:solidFill>
                  <a:schemeClr val="tx1"/>
                </a:solidFill>
              </a:rPr>
              <a:t>那時，你們在其中行事為人，隨</a:t>
            </a:r>
            <a:r>
              <a:rPr lang="zh-CN" altLang="en-US" sz="3600" b="1" dirty="0" smtClean="0">
                <a:solidFill>
                  <a:schemeClr val="tx1"/>
                </a:solidFill>
              </a:rPr>
              <a:t>從 </a:t>
            </a:r>
            <a:r>
              <a:rPr lang="en-US" altLang="zh-CN" sz="3600" b="1" dirty="0">
                <a:solidFill>
                  <a:schemeClr val="tx1"/>
                </a:solidFill>
              </a:rPr>
              <a:t>(</a:t>
            </a:r>
            <a:r>
              <a:rPr lang="en-US" altLang="zh-CN" sz="3600" b="1" dirty="0" smtClean="0">
                <a:solidFill>
                  <a:schemeClr val="tx1"/>
                </a:solidFill>
              </a:rPr>
              <a:t>1)</a:t>
            </a:r>
            <a:r>
              <a:rPr lang="zh-CN" altLang="en-US" sz="4400" b="1" u="sng" dirty="0" smtClean="0">
                <a:solidFill>
                  <a:schemeClr val="tx1"/>
                </a:solidFill>
              </a:rPr>
              <a:t>今世</a:t>
            </a:r>
            <a:r>
              <a:rPr lang="zh-CN" altLang="en-US" sz="4400" b="1" u="sng" dirty="0">
                <a:solidFill>
                  <a:schemeClr val="tx1"/>
                </a:solidFill>
              </a:rPr>
              <a:t>的風俗</a:t>
            </a:r>
            <a:r>
              <a:rPr lang="zh-CN" altLang="en-US" sz="3600" b="1" dirty="0">
                <a:solidFill>
                  <a:schemeClr val="tx1"/>
                </a:solidFill>
              </a:rPr>
              <a:t>，順服空中掌權者的首領，就是現今</a:t>
            </a:r>
            <a:r>
              <a:rPr lang="zh-CN" altLang="en-US" sz="3600" b="1" dirty="0" smtClean="0">
                <a:solidFill>
                  <a:schemeClr val="tx1"/>
                </a:solidFill>
              </a:rPr>
              <a:t>在</a:t>
            </a:r>
            <a:r>
              <a:rPr lang="en-US" altLang="zh-CN" sz="3600" b="1" dirty="0" smtClean="0">
                <a:solidFill>
                  <a:schemeClr val="tx1"/>
                </a:solidFill>
              </a:rPr>
              <a:t>(2)</a:t>
            </a:r>
            <a:r>
              <a:rPr lang="zh-CN" altLang="en-US" sz="4400" b="1" u="sng" dirty="0" smtClean="0">
                <a:solidFill>
                  <a:schemeClr val="tx1"/>
                </a:solidFill>
              </a:rPr>
              <a:t>悖逆</a:t>
            </a:r>
            <a:r>
              <a:rPr lang="zh-CN" altLang="en-US" sz="3600" b="1" dirty="0">
                <a:solidFill>
                  <a:schemeClr val="tx1"/>
                </a:solidFill>
              </a:rPr>
              <a:t>之子</a:t>
            </a:r>
            <a:r>
              <a:rPr lang="zh-CN" altLang="en-US" sz="3600" b="1" dirty="0">
                <a:solidFill>
                  <a:schemeClr val="tx1"/>
                </a:solidFill>
              </a:rPr>
              <a:t>心中運行的邪靈。 </a:t>
            </a:r>
          </a:p>
          <a:p>
            <a:pPr algn="l">
              <a:lnSpc>
                <a:spcPct val="110000"/>
              </a:lnSpc>
            </a:pPr>
            <a:r>
              <a:rPr lang="en-US" altLang="zh-CN" sz="3600" b="1" dirty="0">
                <a:solidFill>
                  <a:schemeClr val="tx1"/>
                </a:solidFill>
              </a:rPr>
              <a:t>in which you once walked according to the course of this world, according to the prince of the power of the air, the spirit who now works in the sons of disobedience,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lnSpc>
                <a:spcPct val="110000"/>
              </a:lnSpc>
            </a:pPr>
            <a:r>
              <a:rPr lang="en-US" altLang="zh-CN" sz="3500" b="1" dirty="0" smtClean="0">
                <a:solidFill>
                  <a:schemeClr val="tx1"/>
                </a:solidFill>
              </a:rPr>
              <a:t>【</a:t>
            </a:r>
            <a:r>
              <a:rPr lang="zh-CN" altLang="en-US" sz="3500" b="1" dirty="0" smtClean="0">
                <a:solidFill>
                  <a:schemeClr val="tx1"/>
                </a:solidFill>
              </a:rPr>
              <a:t>瑪拉基書</a:t>
            </a:r>
            <a:r>
              <a:rPr lang="en-US" altLang="zh-CN" sz="3500" b="1" dirty="0" smtClean="0">
                <a:solidFill>
                  <a:schemeClr val="tx1"/>
                </a:solidFill>
              </a:rPr>
              <a:t>Malachi </a:t>
            </a:r>
            <a:r>
              <a:rPr lang="en-US" altLang="zh-CN" sz="3500" b="1" dirty="0">
                <a:solidFill>
                  <a:schemeClr val="tx1"/>
                </a:solidFill>
              </a:rPr>
              <a:t>1</a:t>
            </a:r>
            <a:r>
              <a:rPr lang="zh-CN" altLang="en-US" sz="3500" b="1" dirty="0">
                <a:solidFill>
                  <a:schemeClr val="tx1"/>
                </a:solidFill>
              </a:rPr>
              <a:t>：</a:t>
            </a:r>
            <a:r>
              <a:rPr lang="en-US" altLang="zh-CN" sz="3500" b="1" dirty="0" smtClean="0">
                <a:solidFill>
                  <a:schemeClr val="tx1"/>
                </a:solidFill>
              </a:rPr>
              <a:t>2a】</a:t>
            </a:r>
          </a:p>
          <a:p>
            <a:pPr algn="l">
              <a:lnSpc>
                <a:spcPct val="110000"/>
              </a:lnSpc>
            </a:pPr>
            <a:r>
              <a:rPr lang="zh-CN" altLang="en-US" sz="3500" b="1" dirty="0" smtClean="0">
                <a:solidFill>
                  <a:schemeClr val="tx1"/>
                </a:solidFill>
              </a:rPr>
              <a:t>耶和華說：“我曾愛你們。”你們卻說：“你在何事上愛我們呢？”</a:t>
            </a:r>
            <a:r>
              <a:rPr lang="en-US" altLang="zh-CN" sz="3500" b="1" dirty="0">
                <a:solidFill>
                  <a:schemeClr val="tx1"/>
                </a:solidFill>
              </a:rPr>
              <a:t>……</a:t>
            </a:r>
            <a:endParaRPr lang="zh-CN" altLang="en-US" sz="3500" b="1" dirty="0">
              <a:solidFill>
                <a:schemeClr val="tx1"/>
              </a:solidFill>
            </a:endParaRPr>
          </a:p>
          <a:p>
            <a:pPr algn="l">
              <a:lnSpc>
                <a:spcPct val="110000"/>
              </a:lnSpc>
            </a:pPr>
            <a:r>
              <a:rPr lang="en-US" altLang="zh-CN" sz="3500" b="1" dirty="0">
                <a:solidFill>
                  <a:schemeClr val="tx1"/>
                </a:solidFill>
              </a:rPr>
              <a:t>"I have loved you," says the LORD. "Yet you say, "In what way have You loved us?'</a:t>
            </a:r>
            <a:endParaRPr lang="en-US" altLang="zh-CN" sz="3500" b="1" dirty="0">
              <a:solidFill>
                <a:schemeClr val="tx1"/>
              </a:solidFill>
            </a:endParaRPr>
          </a:p>
        </p:txBody>
      </p:sp>
    </p:spTree>
    <p:extLst>
      <p:ext uri="{BB962C8B-B14F-4D97-AF65-F5344CB8AC3E}">
        <p14:creationId xmlns:p14="http://schemas.microsoft.com/office/powerpoint/2010/main" val="39389511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2330</TotalTime>
  <Words>1240</Words>
  <Application>Microsoft Office PowerPoint</Application>
  <PresentationFormat>全屏显示(4:3)</PresentationFormat>
  <Paragraphs>61</Paragraphs>
  <Slides>15</Slides>
  <Notes>13</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15</vt:i4>
      </vt:variant>
    </vt:vector>
  </HeadingPairs>
  <TitlesOfParts>
    <vt:vector size="20" baseType="lpstr">
      <vt:lpstr>新細明體</vt:lpstr>
      <vt:lpstr>宋体</vt:lpstr>
      <vt:lpstr>Arial</vt:lpstr>
      <vt:lpstr>Calibri</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244</cp:revision>
  <dcterms:created xsi:type="dcterms:W3CDTF">2014-02-25T17:54:08Z</dcterms:created>
  <dcterms:modified xsi:type="dcterms:W3CDTF">2016-01-31T05:29:54Z</dcterms:modified>
</cp:coreProperties>
</file>