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14"/>
  </p:notesMasterIdLst>
  <p:handoutMasterIdLst>
    <p:handoutMasterId r:id="rId15"/>
  </p:handoutMasterIdLst>
  <p:sldIdLst>
    <p:sldId id="305" r:id="rId3"/>
    <p:sldId id="306" r:id="rId4"/>
    <p:sldId id="371" r:id="rId5"/>
    <p:sldId id="372" r:id="rId6"/>
    <p:sldId id="373" r:id="rId7"/>
    <p:sldId id="374" r:id="rId8"/>
    <p:sldId id="375" r:id="rId9"/>
    <p:sldId id="382" r:id="rId10"/>
    <p:sldId id="383" r:id="rId11"/>
    <p:sldId id="384" r:id="rId12"/>
    <p:sldId id="385" r:id="rId1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9" d="100"/>
          <a:sy n="69" d="100"/>
        </p:scale>
        <p:origin x="-5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2016/2/28</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2016/2/28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881505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F498C-4C90-479F-870E-22319D36022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70394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2999855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1251637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2016/2/28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2016/2/28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2016/2/28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2016/2/28</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2016/2/28</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2016/2/28</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2016/2/28</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2016/2/28</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2016/2/28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2016/2/28</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希伯來書</a:t>
            </a:r>
            <a:r>
              <a:rPr lang="en-US" altLang="zh-CN" sz="3600" b="1" dirty="0" smtClean="0">
                <a:solidFill>
                  <a:schemeClr val="tx1"/>
                </a:solidFill>
                <a:ea typeface="黑体" panose="02010609060101010101" pitchFamily="49" charset="-122"/>
              </a:rPr>
              <a:t>Hebrews </a:t>
            </a:r>
            <a:r>
              <a:rPr lang="en-US" altLang="zh-CN" sz="3600" b="1" dirty="0">
                <a:solidFill>
                  <a:schemeClr val="tx1"/>
                </a:solidFill>
                <a:ea typeface="黑体" panose="02010609060101010101" pitchFamily="49" charset="-122"/>
              </a:rPr>
              <a:t>12: 10</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生身的父都是暫隨己意管教我們，惟有萬靈的父管教我們，是要我們得益處，使我們在他的聖潔上有份。</a:t>
            </a:r>
          </a:p>
          <a:p>
            <a:pPr algn="l"/>
            <a:r>
              <a:rPr lang="en-US" altLang="zh-CN" sz="3600" b="1" dirty="0" smtClean="0">
                <a:solidFill>
                  <a:schemeClr val="tx1"/>
                </a:solidFill>
                <a:ea typeface="黑体" panose="02010609060101010101" pitchFamily="49" charset="-122"/>
              </a:rPr>
              <a:t>For </a:t>
            </a:r>
            <a:r>
              <a:rPr lang="en-US" altLang="zh-CN" sz="3600" b="1" dirty="0">
                <a:solidFill>
                  <a:schemeClr val="tx1"/>
                </a:solidFill>
                <a:ea typeface="黑体" panose="02010609060101010101" pitchFamily="49" charset="-122"/>
              </a:rPr>
              <a:t>they indeed for a few days chastened us as seemed best to them, but He for our profit, that we may be partakers of His holiness.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16632"/>
            <a:ext cx="8785225" cy="6741367"/>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 </a:t>
            </a:r>
            <a:r>
              <a:rPr lang="en-US" altLang="zh-CN" sz="3600" b="1" dirty="0" smtClean="0">
                <a:ea typeface="黑体" panose="02010609060101010101" pitchFamily="49" charset="-122"/>
              </a:rPr>
              <a:t>Hebrews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6-10】</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管教原是眾子所共受的，你們若不受管教，就是私子，不是兒子了。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if you are without chastening, of which all have become partakers, then you are illegitimate and not sons</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再者，我們曾有生身的父管教我們，我們尚且敬重他；何況萬靈的父，我們豈不更當順服他得生嗎？</a:t>
            </a:r>
          </a:p>
          <a:p>
            <a:pPr algn="l"/>
            <a:r>
              <a:rPr lang="en-US" altLang="zh-CN" sz="3600" b="1" dirty="0" smtClean="0">
                <a:ea typeface="黑体" panose="02010609060101010101" pitchFamily="49" charset="-122"/>
              </a:rPr>
              <a:t>Furthermore</a:t>
            </a:r>
            <a:r>
              <a:rPr lang="en-US" altLang="zh-CN" sz="3600" b="1" dirty="0">
                <a:ea typeface="黑体" panose="02010609060101010101" pitchFamily="49" charset="-122"/>
              </a:rPr>
              <a:t>, we have had human fathers who corrected us, and we paid them respect. Shall we not much more readily be in subjection to the Father of spirits and live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3809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 </a:t>
            </a:r>
            <a:r>
              <a:rPr lang="en-US" altLang="zh-CN" sz="3600" b="1" dirty="0" smtClean="0">
                <a:ea typeface="黑体" panose="02010609060101010101" pitchFamily="49" charset="-122"/>
              </a:rPr>
              <a:t>Hebrews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6-10】</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生身的父都是暫隨己意管教我們，惟有萬靈的父管教我們，是要我們得益處，使我們在他的聖潔上有份。</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they indeed for a few days chastened us as seemed best to them, but He for our profit, that we may be partakers of His holiness.</a:t>
            </a:r>
          </a:p>
        </p:txBody>
      </p:sp>
    </p:spTree>
    <p:extLst>
      <p:ext uri="{BB962C8B-B14F-4D97-AF65-F5344CB8AC3E}">
        <p14:creationId xmlns:p14="http://schemas.microsoft.com/office/powerpoint/2010/main" val="3950159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申命記</a:t>
            </a:r>
            <a:r>
              <a:rPr lang="en-US" altLang="zh-CN" sz="3600" b="1" dirty="0" smtClean="0">
                <a:solidFill>
                  <a:schemeClr val="tx1"/>
                </a:solidFill>
                <a:ea typeface="黑体" panose="02010609060101010101" pitchFamily="49" charset="-122"/>
              </a:rPr>
              <a:t>Deuteronomy </a:t>
            </a:r>
            <a:r>
              <a:rPr lang="en-US" altLang="zh-CN" sz="3600" b="1" dirty="0">
                <a:solidFill>
                  <a:schemeClr val="tx1"/>
                </a:solidFill>
                <a:ea typeface="黑体" panose="02010609060101010101" pitchFamily="49" charset="-122"/>
              </a:rPr>
              <a:t>7</a:t>
            </a:r>
            <a:r>
              <a:rPr lang="zh-CN" altLang="en-US" sz="3600" b="1" dirty="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7, 8a】</a:t>
            </a:r>
          </a:p>
          <a:p>
            <a:pPr algn="l"/>
            <a:r>
              <a:rPr lang="zh-CN" altLang="en-US" sz="3600" b="1" dirty="0" smtClean="0">
                <a:solidFill>
                  <a:schemeClr val="tx1"/>
                </a:solidFill>
                <a:ea typeface="黑体" panose="02010609060101010101" pitchFamily="49" charset="-122"/>
              </a:rPr>
              <a:t>耶和華專愛你們，揀選你們，並非因你們的人數多於別民，原來你們的人數在萬民中是最少的。只因耶和華愛你們</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a:p>
            <a:pPr algn="l"/>
            <a:r>
              <a:rPr lang="en-US" altLang="zh-CN" sz="3600" b="1" dirty="0">
                <a:solidFill>
                  <a:schemeClr val="tx1"/>
                </a:solidFill>
                <a:ea typeface="黑体" panose="02010609060101010101" pitchFamily="49" charset="-122"/>
              </a:rPr>
              <a:t>The LORD did not set His love on you nor choose you because you were more in number than any other people, for you were the least of all peoples; but because the LORD loves you…</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副标题 2"/>
          <p:cNvSpPr>
            <a:spLocks noGrp="1"/>
          </p:cNvSpPr>
          <p:nvPr>
            <p:ph type="subTitle" idx="1"/>
          </p:nvPr>
        </p:nvSpPr>
        <p:spPr>
          <a:xfrm>
            <a:off x="179388" y="188913"/>
            <a:ext cx="8964612" cy="6480175"/>
          </a:xfrm>
        </p:spPr>
        <p:txBody>
          <a:bodyPr>
            <a:normAutofit/>
          </a:bodyPr>
          <a:lstStyle/>
          <a:p>
            <a:pPr algn="l" defTabSz="914400">
              <a:spcBef>
                <a:spcPct val="20000"/>
              </a:spcBef>
            </a:pPr>
            <a:r>
              <a:rPr lang="en-US" altLang="zh-TW" sz="3600" b="1" dirty="0" smtClean="0">
                <a:ea typeface="黑体" panose="02010609060101010101" pitchFamily="49" charset="-122"/>
              </a:rPr>
              <a:t>【</a:t>
            </a:r>
            <a:r>
              <a:rPr lang="zh-TW" altLang="en-US" sz="3600" b="1" dirty="0" smtClean="0">
                <a:ea typeface="黑体" panose="02010609060101010101" pitchFamily="49" charset="-122"/>
              </a:rPr>
              <a:t>詩篇 </a:t>
            </a:r>
            <a:r>
              <a:rPr lang="en-US" altLang="zh-TW" sz="3600" b="1" dirty="0" smtClean="0">
                <a:ea typeface="黑体" panose="02010609060101010101" pitchFamily="49" charset="-122"/>
              </a:rPr>
              <a:t>Psalms </a:t>
            </a:r>
            <a:r>
              <a:rPr lang="en-US" altLang="zh-TW" sz="3600" b="1" dirty="0">
                <a:ea typeface="黑体" panose="02010609060101010101" pitchFamily="49" charset="-122"/>
              </a:rPr>
              <a:t>23</a:t>
            </a:r>
            <a:r>
              <a:rPr lang="zh-TW" altLang="en-US" sz="3600" b="1" dirty="0">
                <a:ea typeface="黑体" panose="02010609060101010101" pitchFamily="49" charset="-122"/>
              </a:rPr>
              <a:t>：</a:t>
            </a:r>
            <a:r>
              <a:rPr lang="en-US" altLang="zh-TW" sz="3600" b="1" dirty="0">
                <a:ea typeface="黑体" panose="02010609060101010101" pitchFamily="49" charset="-122"/>
              </a:rPr>
              <a:t>3</a:t>
            </a:r>
            <a:r>
              <a:rPr lang="en-US" altLang="zh-TW" sz="3600" b="1" dirty="0" smtClean="0">
                <a:ea typeface="黑体" panose="02010609060101010101" pitchFamily="49" charset="-122"/>
              </a:rPr>
              <a:t>】</a:t>
            </a:r>
          </a:p>
          <a:p>
            <a:pPr algn="l" defTabSz="914400">
              <a:spcBef>
                <a:spcPct val="20000"/>
              </a:spcBef>
            </a:pPr>
            <a:r>
              <a:rPr lang="zh-TW" altLang="en-US" sz="3600" b="1" dirty="0" smtClean="0">
                <a:ea typeface="黑体" panose="02010609060101010101" pitchFamily="49" charset="-122"/>
              </a:rPr>
              <a:t>祂使我的靈魂蘇醒，為自己的名引導我走義路。</a:t>
            </a:r>
          </a:p>
          <a:p>
            <a:pPr algn="l" defTabSz="914400">
              <a:spcBef>
                <a:spcPct val="20000"/>
              </a:spcBef>
            </a:pPr>
            <a:r>
              <a:rPr lang="en-US" altLang="zh-TW" sz="3600" b="1" dirty="0" smtClean="0">
                <a:ea typeface="黑体" panose="02010609060101010101" pitchFamily="49" charset="-122"/>
              </a:rPr>
              <a:t>He </a:t>
            </a:r>
            <a:r>
              <a:rPr lang="en-US" altLang="zh-TW" sz="3600" b="1" dirty="0">
                <a:ea typeface="黑体" panose="02010609060101010101" pitchFamily="49" charset="-122"/>
              </a:rPr>
              <a:t>restores my soul; He leads me in the paths of righteousness For His name's sake.</a:t>
            </a:r>
          </a:p>
        </p:txBody>
      </p:sp>
    </p:spTree>
    <p:extLst>
      <p:ext uri="{BB962C8B-B14F-4D97-AF65-F5344CB8AC3E}">
        <p14:creationId xmlns:p14="http://schemas.microsoft.com/office/powerpoint/2010/main" val="41299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669087"/>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以西結 </a:t>
            </a:r>
            <a:r>
              <a:rPr lang="en-US" altLang="zh-CN" sz="3600" b="1" dirty="0" smtClean="0">
                <a:ea typeface="黑体" panose="02010609060101010101" pitchFamily="49" charset="-122"/>
              </a:rPr>
              <a:t>Ezekiel </a:t>
            </a:r>
            <a:r>
              <a:rPr lang="en-US" altLang="zh-CN" sz="3600" b="1" dirty="0">
                <a:ea typeface="黑体" panose="02010609060101010101" pitchFamily="49" charset="-122"/>
              </a:rPr>
              <a:t>36:  22, 23】</a:t>
            </a:r>
          </a:p>
          <a:p>
            <a:pPr algn="l" defTabSz="914400">
              <a:spcBef>
                <a:spcPct val="20000"/>
              </a:spcBef>
            </a:pPr>
            <a:r>
              <a:rPr lang="en-US" altLang="zh-CN" sz="3600" b="1" dirty="0" smtClean="0">
                <a:ea typeface="黑体" panose="02010609060101010101" pitchFamily="49" charset="-122"/>
              </a:rPr>
              <a:t>22</a:t>
            </a:r>
            <a:r>
              <a:rPr lang="zh-CN" altLang="en-US" sz="3600" b="1" dirty="0" smtClean="0">
                <a:ea typeface="黑体" panose="02010609060101010101" pitchFamily="49" charset="-122"/>
              </a:rPr>
              <a:t>所以你要對以色列家說，主耶和華如此說：以色列家啊，我行這事不是為你們，乃是為我的聖名，就是在你們到的列國中所褻瀆的。</a:t>
            </a:r>
          </a:p>
          <a:p>
            <a:pPr algn="l" defTabSz="914400">
              <a:spcBef>
                <a:spcPct val="20000"/>
              </a:spcBef>
            </a:pPr>
            <a:r>
              <a:rPr lang="en-US" altLang="zh-CN" sz="3600" b="1" dirty="0" smtClean="0">
                <a:ea typeface="黑体" panose="02010609060101010101" pitchFamily="49" charset="-122"/>
              </a:rPr>
              <a:t>Therefore </a:t>
            </a:r>
            <a:r>
              <a:rPr lang="en-US" altLang="zh-CN" sz="3600" b="1" dirty="0">
                <a:ea typeface="黑体" panose="02010609060101010101" pitchFamily="49" charset="-122"/>
              </a:rPr>
              <a:t>say to the house of Israel, "Thus says the Lord GOD: "I do not do this for your sake, O house of Israel, but for My holy name's sake, which you have profaned among the nations wherever you went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2304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以西結 </a:t>
            </a:r>
            <a:r>
              <a:rPr lang="en-US" altLang="zh-CN" sz="3600" b="1" dirty="0" smtClean="0">
                <a:ea typeface="黑体" panose="02010609060101010101" pitchFamily="49" charset="-122"/>
              </a:rPr>
              <a:t>Ezekiel </a:t>
            </a:r>
            <a:r>
              <a:rPr lang="en-US" altLang="zh-CN" sz="3600" b="1" dirty="0">
                <a:ea typeface="黑体" panose="02010609060101010101" pitchFamily="49" charset="-122"/>
              </a:rPr>
              <a:t>36:  22, 23】</a:t>
            </a:r>
          </a:p>
          <a:p>
            <a:pPr algn="l" defTabSz="914400">
              <a:spcBef>
                <a:spcPct val="20000"/>
              </a:spcBef>
            </a:pPr>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我要使我的大名顯為聖，這名在列國中已被褻瀆，就是你們在他們中間所褻瀆的。我在他們眼前，在你們身上顯為聖的時候，他們就知道我是耶和華。這是主耶和華說的。</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I will sanctify My great name, which has been profaned among the nations, which you have profaned in their midst; and the nations shall know that I am the LORD," says the Lord GOD, "when I am hallowed in you before their eyes.</a:t>
            </a:r>
          </a:p>
        </p:txBody>
      </p:sp>
    </p:spTree>
    <p:extLst>
      <p:ext uri="{BB962C8B-B14F-4D97-AF65-F5344CB8AC3E}">
        <p14:creationId xmlns:p14="http://schemas.microsoft.com/office/powerpoint/2010/main" val="413009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 </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8: 2-5】 </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你也要紀念耶和華你的　神在曠野引導你這四十年，是要苦煉你、試驗你，要知道你心內如何，肯守他的誡命不肯。</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you shall remember that the LORD your God led you all the way these forty years in the wilderness, to humble you and test you, to know what was in your heart, whether you would keep His commandments or not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2489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 </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8: 2-5】 </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他苦煉你，任你饑餓，將你和你列祖所不認識的嗎哪賜給你吃，使你知道人活著不是單靠食物，乃是靠耶和華口裡所出的一切話。</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humbled you, allowed you to hunger, and fed you with manna which you did not know nor did your fathers know, that He might make you know that man shall not live by bread alone; but man lives by every word that proceeds from the mouth of the LORD.</a:t>
            </a:r>
          </a:p>
        </p:txBody>
      </p:sp>
    </p:spTree>
    <p:extLst>
      <p:ext uri="{BB962C8B-B14F-4D97-AF65-F5344CB8AC3E}">
        <p14:creationId xmlns:p14="http://schemas.microsoft.com/office/powerpoint/2010/main" val="2115043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179388" y="188913"/>
            <a:ext cx="8785225" cy="6480175"/>
          </a:xfrm>
        </p:spPr>
        <p:txBody>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 </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8: 2-5】 </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這四十年，你的衣服沒有穿破，你的腳也沒有腫。</a:t>
            </a:r>
          </a:p>
          <a:p>
            <a:pPr algn="l"/>
            <a:r>
              <a:rPr lang="en-US" altLang="zh-CN" sz="3600" b="1" dirty="0" smtClean="0">
                <a:ea typeface="黑体" panose="02010609060101010101" pitchFamily="49" charset="-122"/>
              </a:rPr>
              <a:t>Your </a:t>
            </a:r>
            <a:r>
              <a:rPr lang="en-US" altLang="zh-CN" sz="3600" b="1" dirty="0">
                <a:ea typeface="黑体" panose="02010609060101010101" pitchFamily="49" charset="-122"/>
              </a:rPr>
              <a:t>garments did not wear out on you, nor did your foot swell these forty years</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你當心裡思想，耶和華你　神管教你，好像人管教兒子一樣。</a:t>
            </a:r>
          </a:p>
          <a:p>
            <a:pPr algn="l"/>
            <a:r>
              <a:rPr lang="en-US" altLang="zh-CN" sz="3600" b="1" dirty="0" smtClean="0">
                <a:ea typeface="黑体" panose="02010609060101010101" pitchFamily="49" charset="-122"/>
              </a:rPr>
              <a:t>You </a:t>
            </a:r>
            <a:r>
              <a:rPr lang="en-US" altLang="zh-CN" sz="3600" b="1" dirty="0">
                <a:ea typeface="黑体" panose="02010609060101010101" pitchFamily="49" charset="-122"/>
              </a:rPr>
              <a:t>should know in your heart that as a man chastens his son, so the LORD your God chastens you.</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116633"/>
            <a:ext cx="8785225" cy="673036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希伯來書 </a:t>
            </a:r>
            <a:r>
              <a:rPr lang="en-US" altLang="zh-CN" sz="3600" b="1" dirty="0" smtClean="0">
                <a:ea typeface="黑体" panose="02010609060101010101" pitchFamily="49" charset="-122"/>
              </a:rPr>
              <a:t>Hebrews </a:t>
            </a:r>
            <a:r>
              <a:rPr lang="en-US" altLang="zh-CN" sz="3600" b="1" dirty="0">
                <a:ea typeface="黑体" panose="02010609060101010101" pitchFamily="49" charset="-122"/>
              </a:rPr>
              <a:t>12</a:t>
            </a:r>
            <a:r>
              <a:rPr lang="zh-CN" altLang="en-US" sz="3600" b="1" dirty="0">
                <a:ea typeface="黑体" panose="02010609060101010101" pitchFamily="49" charset="-122"/>
              </a:rPr>
              <a:t>：</a:t>
            </a:r>
            <a:r>
              <a:rPr lang="en-US" altLang="zh-CN" sz="3600" b="1" dirty="0">
                <a:ea typeface="黑体" panose="02010609060101010101" pitchFamily="49" charset="-122"/>
              </a:rPr>
              <a:t>6-10】</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因為主所愛的，他必管教，又鞭打凡所收納的兒子。” </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whom the LORD loves He chastens, And scourges every son whom He receives."</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你們所忍受的，是　神管教你們，待你們如同待兒子。焉有兒子不被父親管教的呢？</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you endure chastening, God deals with you as with sons; for what son is there whom a father does not chasten</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2705</TotalTime>
  <Words>994</Words>
  <Application>Microsoft Office PowerPoint</Application>
  <PresentationFormat>On-screen Show (4:3)</PresentationFormat>
  <Paragraphs>51</Paragraphs>
  <Slides>11</Slides>
  <Notes>11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主题</vt:lpstr>
      <vt:lpstr>1_Office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253</cp:revision>
  <dcterms:created xsi:type="dcterms:W3CDTF">2014-02-25T17:54:08Z</dcterms:created>
  <dcterms:modified xsi:type="dcterms:W3CDTF">2016-02-28T16:17:35Z</dcterms:modified>
</cp:coreProperties>
</file>