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60" r:id="rId1"/>
    <p:sldMasterId id="2147483672" r:id="rId2"/>
  </p:sldMasterIdLst>
  <p:notesMasterIdLst>
    <p:notesMasterId r:id="rId21"/>
  </p:notesMasterIdLst>
  <p:handoutMasterIdLst>
    <p:handoutMasterId r:id="rId22"/>
  </p:handoutMasterIdLst>
  <p:sldIdLst>
    <p:sldId id="305" r:id="rId3"/>
    <p:sldId id="306" r:id="rId4"/>
    <p:sldId id="371" r:id="rId5"/>
    <p:sldId id="372" r:id="rId6"/>
    <p:sldId id="373" r:id="rId7"/>
    <p:sldId id="386" r:id="rId8"/>
    <p:sldId id="387" r:id="rId9"/>
    <p:sldId id="374" r:id="rId10"/>
    <p:sldId id="375" r:id="rId11"/>
    <p:sldId id="382" r:id="rId12"/>
    <p:sldId id="383" r:id="rId13"/>
    <p:sldId id="384" r:id="rId14"/>
    <p:sldId id="385" r:id="rId15"/>
    <p:sldId id="388" r:id="rId16"/>
    <p:sldId id="389" r:id="rId17"/>
    <p:sldId id="390" r:id="rId18"/>
    <p:sldId id="391" r:id="rId19"/>
    <p:sldId id="392" r:id="rId20"/>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60" autoAdjust="0"/>
    <p:restoredTop sz="94660"/>
  </p:normalViewPr>
  <p:slideViewPr>
    <p:cSldViewPr>
      <p:cViewPr varScale="1">
        <p:scale>
          <a:sx n="79" d="100"/>
          <a:sy n="79" d="100"/>
        </p:scale>
        <p:origin x="102" y="87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2016/3/5</a:t>
            </a:fld>
            <a:endParaRPr lang="zh-CN" altLang="en-US"/>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2016/3/5</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1</a:t>
            </a:fld>
            <a:endParaRPr lang="en-US" altLang="zh-CN" dirty="0" smtClean="0"/>
          </a:p>
        </p:txBody>
      </p:sp>
    </p:spTree>
    <p:extLst>
      <p:ext uri="{BB962C8B-B14F-4D97-AF65-F5344CB8AC3E}">
        <p14:creationId xmlns:p14="http://schemas.microsoft.com/office/powerpoint/2010/main" val="189605120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10</a:t>
            </a:fld>
            <a:endParaRPr lang="en-US" altLang="zh-CN" smtClean="0"/>
          </a:p>
        </p:txBody>
      </p:sp>
    </p:spTree>
    <p:extLst>
      <p:ext uri="{BB962C8B-B14F-4D97-AF65-F5344CB8AC3E}">
        <p14:creationId xmlns:p14="http://schemas.microsoft.com/office/powerpoint/2010/main" val="56506631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11</a:t>
            </a:fld>
            <a:endParaRPr lang="en-US" altLang="zh-CN" smtClean="0"/>
          </a:p>
        </p:txBody>
      </p:sp>
    </p:spTree>
    <p:extLst>
      <p:ext uri="{BB962C8B-B14F-4D97-AF65-F5344CB8AC3E}">
        <p14:creationId xmlns:p14="http://schemas.microsoft.com/office/powerpoint/2010/main" val="173212204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12</a:t>
            </a:fld>
            <a:endParaRPr lang="en-US" altLang="zh-CN" smtClean="0"/>
          </a:p>
        </p:txBody>
      </p:sp>
    </p:spTree>
    <p:extLst>
      <p:ext uri="{BB962C8B-B14F-4D97-AF65-F5344CB8AC3E}">
        <p14:creationId xmlns:p14="http://schemas.microsoft.com/office/powerpoint/2010/main" val="70419140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13</a:t>
            </a:fld>
            <a:endParaRPr lang="en-US" altLang="zh-CN" smtClean="0"/>
          </a:p>
        </p:txBody>
      </p:sp>
    </p:spTree>
    <p:extLst>
      <p:ext uri="{BB962C8B-B14F-4D97-AF65-F5344CB8AC3E}">
        <p14:creationId xmlns:p14="http://schemas.microsoft.com/office/powerpoint/2010/main" val="88150578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14</a:t>
            </a:fld>
            <a:endParaRPr lang="en-US" altLang="zh-CN" smtClean="0"/>
          </a:p>
        </p:txBody>
      </p:sp>
    </p:spTree>
    <p:extLst>
      <p:ext uri="{BB962C8B-B14F-4D97-AF65-F5344CB8AC3E}">
        <p14:creationId xmlns:p14="http://schemas.microsoft.com/office/powerpoint/2010/main" val="56043032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15</a:t>
            </a:fld>
            <a:endParaRPr lang="en-US" altLang="zh-CN" smtClean="0"/>
          </a:p>
        </p:txBody>
      </p:sp>
    </p:spTree>
    <p:extLst>
      <p:ext uri="{BB962C8B-B14F-4D97-AF65-F5344CB8AC3E}">
        <p14:creationId xmlns:p14="http://schemas.microsoft.com/office/powerpoint/2010/main" val="254408251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16</a:t>
            </a:fld>
            <a:endParaRPr lang="en-US" altLang="zh-CN" smtClean="0"/>
          </a:p>
        </p:txBody>
      </p:sp>
    </p:spTree>
    <p:extLst>
      <p:ext uri="{BB962C8B-B14F-4D97-AF65-F5344CB8AC3E}">
        <p14:creationId xmlns:p14="http://schemas.microsoft.com/office/powerpoint/2010/main" val="44546307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17</a:t>
            </a:fld>
            <a:endParaRPr lang="en-US" altLang="zh-CN" smtClean="0"/>
          </a:p>
        </p:txBody>
      </p:sp>
    </p:spTree>
    <p:extLst>
      <p:ext uri="{BB962C8B-B14F-4D97-AF65-F5344CB8AC3E}">
        <p14:creationId xmlns:p14="http://schemas.microsoft.com/office/powerpoint/2010/main" val="271892222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18</a:t>
            </a:fld>
            <a:endParaRPr lang="en-US" altLang="zh-CN" smtClean="0"/>
          </a:p>
        </p:txBody>
      </p:sp>
    </p:spTree>
    <p:extLst>
      <p:ext uri="{BB962C8B-B14F-4D97-AF65-F5344CB8AC3E}">
        <p14:creationId xmlns:p14="http://schemas.microsoft.com/office/powerpoint/2010/main" val="21565408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2</a:t>
            </a:fld>
            <a:endParaRPr lang="en-US" altLang="zh-CN" dirty="0" smtClean="0"/>
          </a:p>
        </p:txBody>
      </p:sp>
    </p:spTree>
    <p:extLst>
      <p:ext uri="{BB962C8B-B14F-4D97-AF65-F5344CB8AC3E}">
        <p14:creationId xmlns:p14="http://schemas.microsoft.com/office/powerpoint/2010/main" val="24411525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幻灯片图像占位符 1"/>
          <p:cNvSpPr>
            <a:spLocks noGrp="1" noRot="1" noChangeAspect="1"/>
          </p:cNvSpPr>
          <p:nvPr>
            <p:ph type="sldImg"/>
          </p:nvPr>
        </p:nvSpPr>
        <p:spPr bwMode="auto">
          <a:noFill/>
          <a:ln>
            <a:solidFill>
              <a:srgbClr val="000000"/>
            </a:solidFill>
            <a:miter lim="800000"/>
            <a:headEnd/>
            <a:tailEnd/>
          </a:ln>
        </p:spPr>
      </p:sp>
      <p:sp>
        <p:nvSpPr>
          <p:cNvPr id="22530" name="备注占位符 2"/>
          <p:cNvSpPr>
            <a:spLocks noGrp="1"/>
          </p:cNvSpPr>
          <p:nvPr>
            <p:ph type="body" idx="1"/>
          </p:nvPr>
        </p:nvSpPr>
        <p:spPr bwMode="auto">
          <a:noFill/>
        </p:spPr>
        <p:txBody>
          <a:bodyPr/>
          <a:lstStyle/>
          <a:p>
            <a:pPr>
              <a:spcBef>
                <a:spcPct val="0"/>
              </a:spcBef>
            </a:pPr>
            <a:endParaRPr lang="zh-CN" altLang="en-US" smtClean="0"/>
          </a:p>
        </p:txBody>
      </p:sp>
      <p:sp>
        <p:nvSpPr>
          <p:cNvPr id="22531"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0DAF498C-4C90-479F-870E-22319D360228}" type="slidenum">
              <a:rPr lang="zh-CN" altLang="en-US" smtClean="0">
                <a:solidFill>
                  <a:prstClr val="black"/>
                </a:solidFill>
              </a:rPr>
              <a:pPr/>
              <a:t>3</a:t>
            </a:fld>
            <a:endParaRPr lang="en-US" altLang="zh-CN" smtClean="0">
              <a:solidFill>
                <a:prstClr val="black"/>
              </a:solidFill>
            </a:endParaRPr>
          </a:p>
        </p:txBody>
      </p:sp>
    </p:spTree>
    <p:extLst>
      <p:ext uri="{BB962C8B-B14F-4D97-AF65-F5344CB8AC3E}">
        <p14:creationId xmlns:p14="http://schemas.microsoft.com/office/powerpoint/2010/main" val="27039493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4</a:t>
            </a:fld>
            <a:endParaRPr lang="en-US" altLang="zh-CN" smtClean="0">
              <a:solidFill>
                <a:prstClr val="black"/>
              </a:solidFill>
            </a:endParaRPr>
          </a:p>
        </p:txBody>
      </p:sp>
    </p:spTree>
    <p:extLst>
      <p:ext uri="{BB962C8B-B14F-4D97-AF65-F5344CB8AC3E}">
        <p14:creationId xmlns:p14="http://schemas.microsoft.com/office/powerpoint/2010/main" val="10145088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5</a:t>
            </a:fld>
            <a:endParaRPr lang="en-US" altLang="zh-CN" smtClean="0">
              <a:solidFill>
                <a:prstClr val="black"/>
              </a:solidFill>
            </a:endParaRPr>
          </a:p>
        </p:txBody>
      </p:sp>
    </p:spTree>
    <p:extLst>
      <p:ext uri="{BB962C8B-B14F-4D97-AF65-F5344CB8AC3E}">
        <p14:creationId xmlns:p14="http://schemas.microsoft.com/office/powerpoint/2010/main" val="29998554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6</a:t>
            </a:fld>
            <a:endParaRPr lang="en-US" altLang="zh-CN" dirty="0" smtClean="0"/>
          </a:p>
        </p:txBody>
      </p:sp>
    </p:spTree>
    <p:extLst>
      <p:ext uri="{BB962C8B-B14F-4D97-AF65-F5344CB8AC3E}">
        <p14:creationId xmlns:p14="http://schemas.microsoft.com/office/powerpoint/2010/main" val="289974732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7</a:t>
            </a:fld>
            <a:endParaRPr lang="en-US" altLang="zh-CN" dirty="0" smtClean="0"/>
          </a:p>
        </p:txBody>
      </p:sp>
    </p:spTree>
    <p:extLst>
      <p:ext uri="{BB962C8B-B14F-4D97-AF65-F5344CB8AC3E}">
        <p14:creationId xmlns:p14="http://schemas.microsoft.com/office/powerpoint/2010/main" val="14405094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8</a:t>
            </a:fld>
            <a:endParaRPr lang="en-US" altLang="zh-CN" smtClean="0">
              <a:solidFill>
                <a:prstClr val="black"/>
              </a:solidFill>
            </a:endParaRPr>
          </a:p>
        </p:txBody>
      </p:sp>
    </p:spTree>
    <p:extLst>
      <p:ext uri="{BB962C8B-B14F-4D97-AF65-F5344CB8AC3E}">
        <p14:creationId xmlns:p14="http://schemas.microsoft.com/office/powerpoint/2010/main" val="12516370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9</a:t>
            </a:fld>
            <a:endParaRPr lang="en-US" altLang="zh-CN" smtClean="0">
              <a:solidFill>
                <a:prstClr val="black"/>
              </a:solidFill>
            </a:endParaRPr>
          </a:p>
        </p:txBody>
      </p:sp>
    </p:spTree>
    <p:extLst>
      <p:ext uri="{BB962C8B-B14F-4D97-AF65-F5344CB8AC3E}">
        <p14:creationId xmlns:p14="http://schemas.microsoft.com/office/powerpoint/2010/main" val="28192908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hasCustomPrompt="1"/>
          </p:nvPr>
        </p:nvSpPr>
        <p:spPr>
          <a:xfrm>
            <a:off x="685800" y="2130425"/>
            <a:ext cx="7772400" cy="1470025"/>
          </a:xfrm>
        </p:spPr>
        <p:txBody>
          <a:bodyPr/>
          <a:lstStyle/>
          <a:p>
            <a:r>
              <a:rPr lang="zh-TW" altLang="en-US" smtClean="0"/>
              <a:t>按一下此處編輯母版標題樣式</a:t>
            </a:r>
            <a:endParaRPr lang="zh-CN" altLang="en-US"/>
          </a:p>
        </p:txBody>
      </p:sp>
      <p:sp>
        <p:nvSpPr>
          <p:cNvPr id="3" name="副标题 2"/>
          <p:cNvSpPr>
            <a:spLocks noGrp="1"/>
          </p:cNvSpPr>
          <p:nvPr>
            <p:ph type="subTitle" idx="1" hasCustomPrompt="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按一下此處編輯母版副標題樣式</a:t>
            </a:r>
            <a:endParaRPr lang="zh-CN" altLang="en-US"/>
          </a:p>
        </p:txBody>
      </p:sp>
      <p:sp>
        <p:nvSpPr>
          <p:cNvPr id="4" name="日期占位符 3"/>
          <p:cNvSpPr>
            <a:spLocks noGrp="1"/>
          </p:cNvSpPr>
          <p:nvPr>
            <p:ph type="dt" sz="half" idx="10"/>
          </p:nvPr>
        </p:nvSpPr>
        <p:spPr/>
        <p:txBody>
          <a:bodyPr/>
          <a:lstStyle/>
          <a:p>
            <a:pPr>
              <a:defRPr/>
            </a:pPr>
            <a:fld id="{7139B5F6-6126-490E-A5EC-A0B9504010A5}" type="datetimeFigureOut">
              <a:rPr lang="zh-CN" altLang="en-US" smtClean="0"/>
              <a:pPr>
                <a:defRPr/>
              </a:pPr>
              <a:t>2016/3/5</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4090D6E-9A13-4644-A4C1-22BE64C39E05}" type="datetimeFigureOut">
              <a:rPr lang="zh-CN" altLang="en-US" smtClean="0"/>
              <a:pPr>
                <a:defRPr/>
              </a:pPr>
              <a:t>2016/3/5</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56DF57E0-B4B8-4815-9715-E58A80D1C48C}" type="datetimeFigureOut">
              <a:rPr lang="zh-CN" altLang="en-US" smtClean="0"/>
              <a:pPr>
                <a:defRPr/>
              </a:pPr>
              <a:t>2016/3/5</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D1E4CD38-7A23-4698-A696-697BFE444CCF}" type="slidenum">
              <a:rPr lang="zh-CN" altLang="en-US" smtClean="0"/>
              <a:pPr>
                <a:defRPr/>
              </a:pPr>
              <a:t>‹#›</a:t>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pPr>
              <a:defRPr/>
            </a:pPr>
            <a:fld id="{7139B5F6-6126-490E-A5EC-A0B9504010A5}" type="datetimeFigureOut">
              <a:rPr lang="zh-CN" altLang="en-US" smtClean="0"/>
              <a:pPr>
                <a:defRPr/>
              </a:pPr>
              <a:t>2016/3/5</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a:p>
        </p:txBody>
      </p:sp>
    </p:spTree>
    <p:extLst>
      <p:ext uri="{BB962C8B-B14F-4D97-AF65-F5344CB8AC3E}">
        <p14:creationId xmlns:p14="http://schemas.microsoft.com/office/powerpoint/2010/main" val="140025724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0E26566-709C-466C-A58E-888040DB09C0}" type="datetimeFigureOut">
              <a:rPr lang="zh-CN" altLang="en-US" smtClean="0"/>
              <a:pPr>
                <a:defRPr/>
              </a:pPr>
              <a:t>2016/3/5</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a:p>
        </p:txBody>
      </p:sp>
    </p:spTree>
    <p:extLst>
      <p:ext uri="{BB962C8B-B14F-4D97-AF65-F5344CB8AC3E}">
        <p14:creationId xmlns:p14="http://schemas.microsoft.com/office/powerpoint/2010/main" val="39263144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9"/>
            <a:ext cx="7886700" cy="2852737"/>
          </a:xfrm>
        </p:spPr>
        <p:txBody>
          <a:bodyPr anchor="b"/>
          <a:lstStyle>
            <a:lvl1pPr>
              <a:defRPr sz="45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pPr>
              <a:defRPr/>
            </a:pPr>
            <a:fld id="{086BCFBF-7E71-447B-87B1-D232EB2FAD6B}" type="datetimeFigureOut">
              <a:rPr lang="zh-CN" altLang="en-US" smtClean="0"/>
              <a:pPr>
                <a:defRPr/>
              </a:pPr>
              <a:t>2016/3/5</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a:p>
        </p:txBody>
      </p:sp>
    </p:spTree>
    <p:extLst>
      <p:ext uri="{BB962C8B-B14F-4D97-AF65-F5344CB8AC3E}">
        <p14:creationId xmlns:p14="http://schemas.microsoft.com/office/powerpoint/2010/main" val="213182844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a:defRPr/>
            </a:pPr>
            <a:fld id="{C4DFE745-25E9-41AF-92A2-C5E6FFDD60E1}" type="datetimeFigureOut">
              <a:rPr lang="zh-CN" altLang="en-US" smtClean="0"/>
              <a:pPr>
                <a:defRPr/>
              </a:pPr>
              <a:t>2016/3/5</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a:p>
        </p:txBody>
      </p:sp>
    </p:spTree>
    <p:extLst>
      <p:ext uri="{BB962C8B-B14F-4D97-AF65-F5344CB8AC3E}">
        <p14:creationId xmlns:p14="http://schemas.microsoft.com/office/powerpoint/2010/main" val="14612488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6"/>
            <a:ext cx="78867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4" name="内容占位符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6" name="内容占位符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pPr>
              <a:defRPr/>
            </a:pPr>
            <a:fld id="{7AA40F68-E40F-4345-9A9A-3DD81DE60C73}" type="datetimeFigureOut">
              <a:rPr lang="zh-CN" altLang="en-US" smtClean="0"/>
              <a:pPr>
                <a:defRPr/>
              </a:pPr>
              <a:t>2016/3/5</a:t>
            </a:fld>
            <a:endParaRPr lang="zh-CN" altLang="en-US"/>
          </a:p>
        </p:txBody>
      </p:sp>
      <p:sp>
        <p:nvSpPr>
          <p:cNvPr id="8" name="页脚占位符 7"/>
          <p:cNvSpPr>
            <a:spLocks noGrp="1"/>
          </p:cNvSpPr>
          <p:nvPr>
            <p:ph type="ftr" sz="quarter" idx="11"/>
          </p:nvPr>
        </p:nvSpPr>
        <p:spPr/>
        <p:txBody>
          <a:bodyPr/>
          <a:lstStyle/>
          <a:p>
            <a:pPr>
              <a:defRPr/>
            </a:pPr>
            <a:endParaRPr lang="zh-CN" altLang="en-US"/>
          </a:p>
        </p:txBody>
      </p:sp>
      <p:sp>
        <p:nvSpPr>
          <p:cNvPr id="9" name="灯片编号占位符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a:p>
        </p:txBody>
      </p:sp>
    </p:spTree>
    <p:extLst>
      <p:ext uri="{BB962C8B-B14F-4D97-AF65-F5344CB8AC3E}">
        <p14:creationId xmlns:p14="http://schemas.microsoft.com/office/powerpoint/2010/main" val="426953337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a:defRPr/>
            </a:pPr>
            <a:fld id="{4A8EBF2B-C289-4CAE-9C5A-9C852E19519D}" type="datetimeFigureOut">
              <a:rPr lang="zh-CN" altLang="en-US" smtClean="0"/>
              <a:pPr>
                <a:defRPr/>
              </a:pPr>
              <a:t>2016/3/5</a:t>
            </a:fld>
            <a:endParaRPr lang="zh-CN" altLang="en-US"/>
          </a:p>
        </p:txBody>
      </p:sp>
      <p:sp>
        <p:nvSpPr>
          <p:cNvPr id="4" name="页脚占位符 3"/>
          <p:cNvSpPr>
            <a:spLocks noGrp="1"/>
          </p:cNvSpPr>
          <p:nvPr>
            <p:ph type="ftr" sz="quarter" idx="11"/>
          </p:nvPr>
        </p:nvSpPr>
        <p:spPr/>
        <p:txBody>
          <a:bodyPr/>
          <a:lstStyle/>
          <a:p>
            <a:pPr>
              <a:defRPr/>
            </a:pPr>
            <a:endParaRPr lang="zh-CN" altLang="en-US"/>
          </a:p>
        </p:txBody>
      </p:sp>
      <p:sp>
        <p:nvSpPr>
          <p:cNvPr id="5" name="灯片编号占位符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a:p>
        </p:txBody>
      </p:sp>
    </p:spTree>
    <p:extLst>
      <p:ext uri="{BB962C8B-B14F-4D97-AF65-F5344CB8AC3E}">
        <p14:creationId xmlns:p14="http://schemas.microsoft.com/office/powerpoint/2010/main" val="60416590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a:defRPr/>
            </a:pPr>
            <a:fld id="{10755167-7E1B-4E1E-BC04-503C5BF8BA2C}" type="datetimeFigureOut">
              <a:rPr lang="zh-CN" altLang="en-US" smtClean="0"/>
              <a:pPr>
                <a:defRPr/>
              </a:pPr>
              <a:t>2016/3/5</a:t>
            </a:fld>
            <a:endParaRPr lang="zh-CN" altLang="en-US"/>
          </a:p>
        </p:txBody>
      </p:sp>
      <p:sp>
        <p:nvSpPr>
          <p:cNvPr id="3" name="页脚占位符 2"/>
          <p:cNvSpPr>
            <a:spLocks noGrp="1"/>
          </p:cNvSpPr>
          <p:nvPr>
            <p:ph type="ftr" sz="quarter" idx="11"/>
          </p:nvPr>
        </p:nvSpPr>
        <p:spPr/>
        <p:txBody>
          <a:bodyPr/>
          <a:lstStyle/>
          <a:p>
            <a:pPr>
              <a:defRPr/>
            </a:pPr>
            <a:endParaRPr lang="zh-CN" altLang="en-US"/>
          </a:p>
        </p:txBody>
      </p:sp>
      <p:sp>
        <p:nvSpPr>
          <p:cNvPr id="4" name="灯片编号占位符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a:p>
        </p:txBody>
      </p:sp>
    </p:spTree>
    <p:extLst>
      <p:ext uri="{BB962C8B-B14F-4D97-AF65-F5344CB8AC3E}">
        <p14:creationId xmlns:p14="http://schemas.microsoft.com/office/powerpoint/2010/main" val="23433686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A3417081-F110-4DC0-8744-20C5B5A16697}" type="datetimeFigureOut">
              <a:rPr lang="zh-CN" altLang="en-US" smtClean="0"/>
              <a:pPr>
                <a:defRPr/>
              </a:pPr>
              <a:t>2016/3/5</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a:p>
        </p:txBody>
      </p:sp>
    </p:spTree>
    <p:extLst>
      <p:ext uri="{BB962C8B-B14F-4D97-AF65-F5344CB8AC3E}">
        <p14:creationId xmlns:p14="http://schemas.microsoft.com/office/powerpoint/2010/main" val="39812936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0E26566-709C-466C-A58E-888040DB09C0}" type="datetimeFigureOut">
              <a:rPr lang="zh-CN" altLang="en-US" smtClean="0"/>
              <a:pPr>
                <a:defRPr/>
              </a:pPr>
              <a:t>2016/3/5</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F5439424-2F4D-4107-8821-7DAB63618D84}" type="datetimeFigureOut">
              <a:rPr lang="zh-CN" altLang="en-US" smtClean="0"/>
              <a:pPr>
                <a:defRPr/>
              </a:pPr>
              <a:t>2016/3/5</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a:p>
        </p:txBody>
      </p:sp>
    </p:spTree>
    <p:extLst>
      <p:ext uri="{BB962C8B-B14F-4D97-AF65-F5344CB8AC3E}">
        <p14:creationId xmlns:p14="http://schemas.microsoft.com/office/powerpoint/2010/main" val="71776403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4090D6E-9A13-4644-A4C1-22BE64C39E05}" type="datetimeFigureOut">
              <a:rPr lang="zh-CN" altLang="en-US" smtClean="0"/>
              <a:pPr>
                <a:defRPr/>
              </a:pPr>
              <a:t>2016/3/5</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a:p>
        </p:txBody>
      </p:sp>
    </p:spTree>
    <p:extLst>
      <p:ext uri="{BB962C8B-B14F-4D97-AF65-F5344CB8AC3E}">
        <p14:creationId xmlns:p14="http://schemas.microsoft.com/office/powerpoint/2010/main" val="83790616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DC8889E9-B0E2-4B6A-A1AD-98D2F671A2DE}" type="datetimeFigureOut">
              <a:rPr lang="zh-CN" altLang="en-US" smtClean="0"/>
              <a:pPr>
                <a:defRPr/>
              </a:pPr>
              <a:t>2016/3/5</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a:p>
        </p:txBody>
      </p:sp>
    </p:spTree>
    <p:extLst>
      <p:ext uri="{BB962C8B-B14F-4D97-AF65-F5344CB8AC3E}">
        <p14:creationId xmlns:p14="http://schemas.microsoft.com/office/powerpoint/2010/main" val="37395939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pPr>
              <a:defRPr/>
            </a:pPr>
            <a:fld id="{086BCFBF-7E71-447B-87B1-D232EB2FAD6B}" type="datetimeFigureOut">
              <a:rPr lang="zh-CN" altLang="en-US" smtClean="0"/>
              <a:pPr>
                <a:defRPr/>
              </a:pPr>
              <a:t>2016/3/5</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a:defRPr/>
            </a:pPr>
            <a:fld id="{C4DFE745-25E9-41AF-92A2-C5E6FFDD60E1}" type="datetimeFigureOut">
              <a:rPr lang="zh-CN" altLang="en-US" smtClean="0"/>
              <a:pPr>
                <a:defRPr/>
              </a:pPr>
              <a:t>2016/3/5</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pPr>
              <a:defRPr/>
            </a:pPr>
            <a:fld id="{7AA40F68-E40F-4345-9A9A-3DD81DE60C73}" type="datetimeFigureOut">
              <a:rPr lang="zh-CN" altLang="en-US" smtClean="0"/>
              <a:pPr>
                <a:defRPr/>
              </a:pPr>
              <a:t>2016/3/5</a:t>
            </a:fld>
            <a:endParaRPr lang="zh-CN" altLang="en-US"/>
          </a:p>
        </p:txBody>
      </p:sp>
      <p:sp>
        <p:nvSpPr>
          <p:cNvPr id="8" name="页脚占位符 7"/>
          <p:cNvSpPr>
            <a:spLocks noGrp="1"/>
          </p:cNvSpPr>
          <p:nvPr>
            <p:ph type="ftr" sz="quarter" idx="11"/>
          </p:nvPr>
        </p:nvSpPr>
        <p:spPr/>
        <p:txBody>
          <a:bodyPr/>
          <a:lstStyle/>
          <a:p>
            <a:pPr>
              <a:defRPr/>
            </a:pPr>
            <a:endParaRPr lang="zh-CN" altLang="en-US"/>
          </a:p>
        </p:txBody>
      </p:sp>
      <p:sp>
        <p:nvSpPr>
          <p:cNvPr id="9" name="灯片编号占位符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a:defRPr/>
            </a:pPr>
            <a:fld id="{4A8EBF2B-C289-4CAE-9C5A-9C852E19519D}" type="datetimeFigureOut">
              <a:rPr lang="zh-CN" altLang="en-US" smtClean="0"/>
              <a:pPr>
                <a:defRPr/>
              </a:pPr>
              <a:t>2016/3/5</a:t>
            </a:fld>
            <a:endParaRPr lang="zh-CN" altLang="en-US"/>
          </a:p>
        </p:txBody>
      </p:sp>
      <p:sp>
        <p:nvSpPr>
          <p:cNvPr id="4" name="页脚占位符 3"/>
          <p:cNvSpPr>
            <a:spLocks noGrp="1"/>
          </p:cNvSpPr>
          <p:nvPr>
            <p:ph type="ftr" sz="quarter" idx="11"/>
          </p:nvPr>
        </p:nvSpPr>
        <p:spPr/>
        <p:txBody>
          <a:bodyPr/>
          <a:lstStyle/>
          <a:p>
            <a:pPr>
              <a:defRPr/>
            </a:pPr>
            <a:endParaRPr lang="zh-CN" altLang="en-US"/>
          </a:p>
        </p:txBody>
      </p:sp>
      <p:sp>
        <p:nvSpPr>
          <p:cNvPr id="5" name="灯片编号占位符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a:defRPr/>
            </a:pPr>
            <a:fld id="{10755167-7E1B-4E1E-BC04-503C5BF8BA2C}" type="datetimeFigureOut">
              <a:rPr lang="zh-CN" altLang="en-US" smtClean="0"/>
              <a:pPr>
                <a:defRPr/>
              </a:pPr>
              <a:t>2016/3/5</a:t>
            </a:fld>
            <a:endParaRPr lang="zh-CN" altLang="en-US"/>
          </a:p>
        </p:txBody>
      </p:sp>
      <p:sp>
        <p:nvSpPr>
          <p:cNvPr id="3" name="页脚占位符 2"/>
          <p:cNvSpPr>
            <a:spLocks noGrp="1"/>
          </p:cNvSpPr>
          <p:nvPr>
            <p:ph type="ftr" sz="quarter" idx="11"/>
          </p:nvPr>
        </p:nvSpPr>
        <p:spPr/>
        <p:txBody>
          <a:bodyPr/>
          <a:lstStyle/>
          <a:p>
            <a:pPr>
              <a:defRPr/>
            </a:pPr>
            <a:endParaRPr lang="zh-CN" altLang="en-US"/>
          </a:p>
        </p:txBody>
      </p:sp>
      <p:sp>
        <p:nvSpPr>
          <p:cNvPr id="4" name="灯片编号占位符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A3417081-F110-4DC0-8744-20C5B5A16697}" type="datetimeFigureOut">
              <a:rPr lang="zh-CN" altLang="en-US" smtClean="0"/>
              <a:pPr>
                <a:defRPr/>
              </a:pPr>
              <a:t>2016/3/5</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F5439424-2F4D-4107-8821-7DAB63618D84}" type="datetimeFigureOut">
              <a:rPr lang="zh-CN" altLang="en-US" smtClean="0"/>
              <a:pPr>
                <a:defRPr/>
              </a:pPr>
              <a:t>2016/3/5</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TW" altLang="en-US" smtClean="0"/>
              <a:t>按一下此處編輯母版標題樣式</a:t>
            </a:r>
            <a:endParaRPr lang="zh-CN" altLang="en-US"/>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endParaRPr lang="zh-CN" alt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2016/3/5</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fld id="{DC8889E9-B0E2-4B6A-A1AD-98D2F671A2DE}" type="datetimeFigureOut">
              <a:rPr lang="zh-CN" altLang="en-US" smtClean="0"/>
              <a:pPr>
                <a:defRPr/>
              </a:pPr>
              <a:t>2016/3/5</a:t>
            </a:fld>
            <a:endParaRPr lang="zh-CN" altLang="en-US"/>
          </a:p>
        </p:txBody>
      </p:sp>
      <p:sp>
        <p:nvSpPr>
          <p:cNvPr id="5" name="页脚占位符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zh-CN" altLang="en-US"/>
          </a:p>
        </p:txBody>
      </p:sp>
      <p:sp>
        <p:nvSpPr>
          <p:cNvPr id="6" name="灯片编号占位符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87A43B09-A43D-4AD2-9451-1A5F8B21256B}" type="slidenum">
              <a:rPr lang="zh-CN" altLang="en-US" smtClean="0"/>
              <a:pPr>
                <a:defRPr/>
              </a:pPr>
              <a:t>‹#›</a:t>
            </a:fld>
            <a:endParaRPr lang="zh-CN" altLang="en-US"/>
          </a:p>
        </p:txBody>
      </p:sp>
    </p:spTree>
    <p:extLst>
      <p:ext uri="{BB962C8B-B14F-4D97-AF65-F5344CB8AC3E}">
        <p14:creationId xmlns:p14="http://schemas.microsoft.com/office/powerpoint/2010/main" val="234347406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0"/>
            <a:ext cx="9144000" cy="6857999"/>
          </a:xfrm>
        </p:spPr>
        <p:txBody>
          <a:bodyPr>
            <a:noAutofit/>
          </a:bodyPr>
          <a:lstStyle/>
          <a:p>
            <a:pPr algn="l"/>
            <a:r>
              <a:rPr lang="en-US" altLang="zh-CN" sz="3600" b="1" dirty="0" smtClean="0">
                <a:solidFill>
                  <a:schemeClr val="tx1"/>
                </a:solidFill>
                <a:ea typeface="黑体" panose="02010609060101010101" pitchFamily="49" charset="-122"/>
              </a:rPr>
              <a:t>【</a:t>
            </a:r>
            <a:r>
              <a:rPr lang="zh-CN" altLang="en-US" sz="3600" b="1" dirty="0" smtClean="0">
                <a:solidFill>
                  <a:schemeClr val="tx1"/>
                </a:solidFill>
                <a:ea typeface="黑体" panose="02010609060101010101" pitchFamily="49" charset="-122"/>
              </a:rPr>
              <a:t>馬太福音 </a:t>
            </a:r>
            <a:r>
              <a:rPr lang="en-US" altLang="zh-CN" sz="3600" b="1" dirty="0" smtClean="0">
                <a:solidFill>
                  <a:schemeClr val="tx1"/>
                </a:solidFill>
                <a:ea typeface="黑体" panose="02010609060101010101" pitchFamily="49" charset="-122"/>
              </a:rPr>
              <a:t>Matthew </a:t>
            </a:r>
            <a:r>
              <a:rPr lang="en-US" altLang="zh-CN" sz="3600" b="1" dirty="0">
                <a:solidFill>
                  <a:schemeClr val="tx1"/>
                </a:solidFill>
                <a:ea typeface="黑体" panose="02010609060101010101" pitchFamily="49" charset="-122"/>
              </a:rPr>
              <a:t>5</a:t>
            </a:r>
            <a:r>
              <a:rPr lang="zh-CN" altLang="en-US" sz="3600" b="1" dirty="0">
                <a:solidFill>
                  <a:schemeClr val="tx1"/>
                </a:solidFill>
                <a:ea typeface="黑体" panose="02010609060101010101" pitchFamily="49" charset="-122"/>
              </a:rPr>
              <a:t>：</a:t>
            </a:r>
            <a:r>
              <a:rPr lang="en-US" altLang="zh-CN" sz="3600" b="1" dirty="0">
                <a:solidFill>
                  <a:schemeClr val="tx1"/>
                </a:solidFill>
                <a:ea typeface="黑体" panose="02010609060101010101" pitchFamily="49" charset="-122"/>
              </a:rPr>
              <a:t>29-30】</a:t>
            </a:r>
          </a:p>
          <a:p>
            <a:pPr algn="l"/>
            <a:r>
              <a:rPr lang="en-US" altLang="zh-CN" sz="3600" b="1" dirty="0" smtClean="0">
                <a:solidFill>
                  <a:schemeClr val="tx1"/>
                </a:solidFill>
                <a:ea typeface="黑体" panose="02010609060101010101" pitchFamily="49" charset="-122"/>
              </a:rPr>
              <a:t>29</a:t>
            </a:r>
            <a:r>
              <a:rPr lang="zh-CN" altLang="en-US" sz="3600" b="1" dirty="0" smtClean="0">
                <a:solidFill>
                  <a:schemeClr val="tx1"/>
                </a:solidFill>
                <a:ea typeface="黑体" panose="02010609060101010101" pitchFamily="49" charset="-122"/>
              </a:rPr>
              <a:t>若是你的右眼叫你跌倒，就剜出來丟掉，寧可失去百體中的一體，不叫全身丟在地獄裡； </a:t>
            </a:r>
          </a:p>
          <a:p>
            <a:pPr algn="l"/>
            <a:r>
              <a:rPr lang="en-US" altLang="zh-CN" sz="3600" b="1" dirty="0" smtClean="0">
                <a:solidFill>
                  <a:schemeClr val="tx1"/>
                </a:solidFill>
                <a:ea typeface="黑体" panose="02010609060101010101" pitchFamily="49" charset="-122"/>
              </a:rPr>
              <a:t>If </a:t>
            </a:r>
            <a:r>
              <a:rPr lang="en-US" altLang="zh-CN" sz="3600" b="1" dirty="0">
                <a:solidFill>
                  <a:schemeClr val="tx1"/>
                </a:solidFill>
                <a:ea typeface="黑体" panose="02010609060101010101" pitchFamily="49" charset="-122"/>
              </a:rPr>
              <a:t>your right eye causes you to sin, pluck it out and cast it from you; for it is more profitable for you that one of your members perish, than for your whole body to be cast into hell</a:t>
            </a:r>
            <a:r>
              <a:rPr lang="en-US" altLang="zh-CN" sz="3600" b="1" dirty="0" smtClean="0">
                <a:solidFill>
                  <a:schemeClr val="tx1"/>
                </a:solidFill>
                <a:ea typeface="黑体" panose="02010609060101010101" pitchFamily="49" charset="-122"/>
              </a:rPr>
              <a:t>.</a:t>
            </a:r>
            <a:endParaRPr lang="en-US" altLang="zh-CN" sz="3600" b="1" dirty="0">
              <a:solidFill>
                <a:schemeClr val="tx1"/>
              </a:solidFill>
              <a:ea typeface="黑体" panose="02010609060101010101" pitchFamily="49" charset="-122"/>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179388" y="188913"/>
            <a:ext cx="8785225" cy="6480175"/>
          </a:xfrm>
        </p:spPr>
        <p:txBody>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馬太福音</a:t>
            </a:r>
            <a:r>
              <a:rPr lang="en-US" altLang="zh-CN" sz="3600" b="1" dirty="0" smtClean="0">
                <a:ea typeface="黑体" panose="02010609060101010101" pitchFamily="49" charset="-122"/>
              </a:rPr>
              <a:t>Matthew </a:t>
            </a:r>
            <a:r>
              <a:rPr lang="en-US" altLang="zh-CN" sz="3600" b="1" dirty="0">
                <a:ea typeface="黑体" panose="02010609060101010101" pitchFamily="49" charset="-122"/>
              </a:rPr>
              <a:t>5</a:t>
            </a:r>
            <a:r>
              <a:rPr lang="zh-CN" altLang="en-US" sz="3600" b="1" dirty="0">
                <a:ea typeface="黑体" panose="02010609060101010101" pitchFamily="49" charset="-122"/>
              </a:rPr>
              <a:t>：</a:t>
            </a:r>
            <a:r>
              <a:rPr lang="en-US" altLang="zh-CN" sz="3600" b="1" dirty="0">
                <a:ea typeface="黑体" panose="02010609060101010101" pitchFamily="49" charset="-122"/>
              </a:rPr>
              <a:t>17-18】</a:t>
            </a:r>
          </a:p>
          <a:p>
            <a:pPr algn="l"/>
            <a:r>
              <a:rPr lang="en-US" altLang="zh-CN" sz="3600" b="1" dirty="0">
                <a:ea typeface="黑体" panose="02010609060101010101" pitchFamily="49" charset="-122"/>
              </a:rPr>
              <a:t>17</a:t>
            </a:r>
            <a:r>
              <a:rPr lang="en-US" altLang="zh-CN" sz="3600" b="1" dirty="0" smtClean="0">
                <a:ea typeface="黑体" panose="02010609060101010101" pitchFamily="49" charset="-122"/>
              </a:rPr>
              <a:t>“</a:t>
            </a:r>
            <a:r>
              <a:rPr lang="zh-CN" altLang="en-US" sz="3600" b="1" dirty="0" smtClean="0">
                <a:ea typeface="黑体" panose="02010609060101010101" pitchFamily="49" charset="-122"/>
              </a:rPr>
              <a:t>莫想我來要廢掉律法和先知；我來不是要廢掉，乃是要成全。</a:t>
            </a:r>
          </a:p>
          <a:p>
            <a:pPr algn="l"/>
            <a:r>
              <a:rPr lang="en-US" altLang="zh-CN" sz="3600" b="1" dirty="0" smtClean="0">
                <a:ea typeface="黑体" panose="02010609060101010101" pitchFamily="49" charset="-122"/>
              </a:rPr>
              <a:t>"</a:t>
            </a:r>
            <a:r>
              <a:rPr lang="en-US" altLang="zh-CN" sz="3600" b="1" dirty="0">
                <a:ea typeface="黑体" panose="02010609060101010101" pitchFamily="49" charset="-122"/>
              </a:rPr>
              <a:t>Do not think that I came to destroy the Law or the Prophets. I did not come to destroy but to fulfill.</a:t>
            </a:r>
          </a:p>
          <a:p>
            <a:pPr algn="l"/>
            <a:r>
              <a:rPr lang="en-US" altLang="zh-CN" sz="3600" b="1" dirty="0" smtClean="0">
                <a:ea typeface="黑体" panose="02010609060101010101" pitchFamily="49" charset="-122"/>
              </a:rPr>
              <a:t>18</a:t>
            </a:r>
            <a:r>
              <a:rPr lang="zh-CN" altLang="en-US" sz="3600" b="1" dirty="0" smtClean="0">
                <a:ea typeface="黑体" panose="02010609060101010101" pitchFamily="49" charset="-122"/>
              </a:rPr>
              <a:t>我實在告訴你們，就是到天地都廢去了，律法的一點一畫也不能廢去，都要成全。</a:t>
            </a:r>
          </a:p>
          <a:p>
            <a:pPr algn="l"/>
            <a:r>
              <a:rPr lang="en-US" altLang="zh-CN" sz="3600" b="1" dirty="0" smtClean="0">
                <a:ea typeface="黑体" panose="02010609060101010101" pitchFamily="49" charset="-122"/>
              </a:rPr>
              <a:t>For </a:t>
            </a:r>
            <a:r>
              <a:rPr lang="en-US" altLang="zh-CN" sz="3600" b="1" dirty="0">
                <a:ea typeface="黑体" panose="02010609060101010101" pitchFamily="49" charset="-122"/>
              </a:rPr>
              <a:t>assuredly, I say to you, till heaven and earth pass away, one jot or one tittle will by no means pass from the law till all is fulfilled.</a:t>
            </a:r>
          </a:p>
        </p:txBody>
      </p:sp>
    </p:spTree>
    <p:extLst>
      <p:ext uri="{BB962C8B-B14F-4D97-AF65-F5344CB8AC3E}">
        <p14:creationId xmlns:p14="http://schemas.microsoft.com/office/powerpoint/2010/main" val="71398083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116633"/>
            <a:ext cx="8785225" cy="6730360"/>
          </a:xfrm>
        </p:spPr>
        <p:txBody>
          <a:bodyPr>
            <a:normAutofit fontScale="92500"/>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馬太福音</a:t>
            </a:r>
            <a:r>
              <a:rPr lang="en-US" altLang="zh-CN" sz="3600" b="1" dirty="0" smtClean="0">
                <a:ea typeface="黑体" panose="02010609060101010101" pitchFamily="49" charset="-122"/>
              </a:rPr>
              <a:t>Matthew </a:t>
            </a:r>
            <a:r>
              <a:rPr lang="en-US" altLang="zh-CN" sz="3600" b="1" dirty="0">
                <a:ea typeface="黑体" panose="02010609060101010101" pitchFamily="49" charset="-122"/>
              </a:rPr>
              <a:t>5</a:t>
            </a:r>
            <a:r>
              <a:rPr lang="zh-CN" altLang="en-US" sz="3600" b="1" dirty="0">
                <a:ea typeface="黑体" panose="02010609060101010101" pitchFamily="49" charset="-122"/>
              </a:rPr>
              <a:t>：</a:t>
            </a:r>
            <a:r>
              <a:rPr lang="en-US" altLang="zh-CN" sz="3600" b="1" dirty="0">
                <a:ea typeface="黑体" panose="02010609060101010101" pitchFamily="49" charset="-122"/>
              </a:rPr>
              <a:t>29-30】</a:t>
            </a:r>
          </a:p>
          <a:p>
            <a:pPr algn="l"/>
            <a:r>
              <a:rPr lang="en-US" altLang="zh-CN" sz="3600" b="1" dirty="0" smtClean="0">
                <a:ea typeface="黑体" panose="02010609060101010101" pitchFamily="49" charset="-122"/>
              </a:rPr>
              <a:t>29</a:t>
            </a:r>
            <a:r>
              <a:rPr lang="zh-CN" altLang="en-US" sz="3600" b="1" dirty="0" smtClean="0">
                <a:ea typeface="黑体" panose="02010609060101010101" pitchFamily="49" charset="-122"/>
              </a:rPr>
              <a:t>若是你的右眼叫你跌倒，就剜出來丟掉，寧可失去百體中的一體，不叫全身丟在地獄裡；</a:t>
            </a:r>
            <a:r>
              <a:rPr lang="en-US" altLang="zh-CN" sz="3600" b="1" dirty="0" smtClean="0">
                <a:ea typeface="黑体" panose="02010609060101010101" pitchFamily="49" charset="-122"/>
              </a:rPr>
              <a:t>If </a:t>
            </a:r>
            <a:r>
              <a:rPr lang="en-US" altLang="zh-CN" sz="3600" b="1" dirty="0">
                <a:ea typeface="黑体" panose="02010609060101010101" pitchFamily="49" charset="-122"/>
              </a:rPr>
              <a:t>your right eye causes you to sin, pluck it out and cast it from you; for it is more profitable for you that one of your members perish, than for your whole body to be cast into hell.</a:t>
            </a:r>
          </a:p>
          <a:p>
            <a:pPr algn="l"/>
            <a:r>
              <a:rPr lang="en-US" altLang="zh-CN" sz="3600" b="1" dirty="0" smtClean="0">
                <a:ea typeface="黑体" panose="02010609060101010101" pitchFamily="49" charset="-122"/>
              </a:rPr>
              <a:t>30</a:t>
            </a:r>
            <a:r>
              <a:rPr lang="zh-CN" altLang="en-US" sz="3600" b="1" dirty="0" smtClean="0">
                <a:ea typeface="黑体" panose="02010609060101010101" pitchFamily="49" charset="-122"/>
              </a:rPr>
              <a:t>若是右手叫你跌倒，就砍下來丟掉，寧可失去百體中的一體，不叫全身下入地獄。”</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if your right hand causes you to sin, cut it off and cast it from you; for it is more profitable for you that one of your members perish, than for your whole body to be cast into hell.</a:t>
            </a:r>
          </a:p>
        </p:txBody>
      </p:sp>
    </p:spTree>
    <p:extLst>
      <p:ext uri="{BB962C8B-B14F-4D97-AF65-F5344CB8AC3E}">
        <p14:creationId xmlns:p14="http://schemas.microsoft.com/office/powerpoint/2010/main" val="59084629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179388" y="116632"/>
            <a:ext cx="8785225" cy="6741367"/>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雅各書</a:t>
            </a:r>
            <a:r>
              <a:rPr lang="en-US" altLang="zh-CN" sz="3600" b="1" dirty="0" smtClean="0">
                <a:ea typeface="黑体" panose="02010609060101010101" pitchFamily="49" charset="-122"/>
              </a:rPr>
              <a:t>James </a:t>
            </a:r>
            <a:r>
              <a:rPr lang="en-US" altLang="zh-CN" sz="3600" b="1" dirty="0">
                <a:ea typeface="黑体" panose="02010609060101010101" pitchFamily="49" charset="-122"/>
              </a:rPr>
              <a:t>1:14-15】</a:t>
            </a:r>
          </a:p>
          <a:p>
            <a:pPr algn="l"/>
            <a:r>
              <a:rPr lang="en-US" altLang="zh-CN" sz="3600" b="1" dirty="0" smtClean="0">
                <a:ea typeface="黑体" panose="02010609060101010101" pitchFamily="49" charset="-122"/>
              </a:rPr>
              <a:t>14</a:t>
            </a:r>
            <a:r>
              <a:rPr lang="zh-CN" altLang="en-US" sz="3600" b="1" dirty="0" smtClean="0">
                <a:ea typeface="黑体" panose="02010609060101010101" pitchFamily="49" charset="-122"/>
              </a:rPr>
              <a:t>但各人被試探，乃是被自己的私欲牽引、誘惑的。</a:t>
            </a:r>
          </a:p>
          <a:p>
            <a:pPr algn="l"/>
            <a:r>
              <a:rPr lang="en-US" altLang="zh-CN" sz="3600" b="1" dirty="0" smtClean="0">
                <a:ea typeface="黑体" panose="02010609060101010101" pitchFamily="49" charset="-122"/>
              </a:rPr>
              <a:t>But </a:t>
            </a:r>
            <a:r>
              <a:rPr lang="en-US" altLang="zh-CN" sz="3600" b="1" dirty="0">
                <a:ea typeface="黑体" panose="02010609060101010101" pitchFamily="49" charset="-122"/>
              </a:rPr>
              <a:t>each one is tempted when he is drawn away by his own desires and enticed.</a:t>
            </a:r>
          </a:p>
          <a:p>
            <a:pPr algn="l"/>
            <a:r>
              <a:rPr lang="en-US" altLang="zh-CN" sz="3600" b="1" dirty="0" smtClean="0">
                <a:ea typeface="黑体" panose="02010609060101010101" pitchFamily="49" charset="-122"/>
              </a:rPr>
              <a:t>15</a:t>
            </a:r>
            <a:r>
              <a:rPr lang="zh-CN" altLang="en-US" sz="3600" b="1" dirty="0" smtClean="0">
                <a:ea typeface="黑体" panose="02010609060101010101" pitchFamily="49" charset="-122"/>
              </a:rPr>
              <a:t>私欲既懷了胎，就生出罪來；罪既長成，就生出死來。</a:t>
            </a:r>
          </a:p>
          <a:p>
            <a:pPr algn="l"/>
            <a:r>
              <a:rPr lang="en-US" altLang="zh-CN" sz="3600" b="1" dirty="0" smtClean="0">
                <a:ea typeface="黑体" panose="02010609060101010101" pitchFamily="49" charset="-122"/>
              </a:rPr>
              <a:t>Then</a:t>
            </a:r>
            <a:r>
              <a:rPr lang="en-US" altLang="zh-CN" sz="3600" b="1" dirty="0">
                <a:ea typeface="黑体" panose="02010609060101010101" pitchFamily="49" charset="-122"/>
              </a:rPr>
              <a:t>, when desire has conceived, it gives birth to sin; and sin, when it is full-grown, brings forth death.</a:t>
            </a:r>
          </a:p>
        </p:txBody>
      </p:sp>
    </p:spTree>
    <p:extLst>
      <p:ext uri="{BB962C8B-B14F-4D97-AF65-F5344CB8AC3E}">
        <p14:creationId xmlns:p14="http://schemas.microsoft.com/office/powerpoint/2010/main" val="29380998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179388" y="188913"/>
            <a:ext cx="8785225" cy="6480175"/>
          </a:xfrm>
        </p:spPr>
        <p:txBody>
          <a:bodyPr>
            <a:normAutofit/>
          </a:bodyPr>
          <a:lstStyle/>
          <a:p>
            <a:pPr algn="l"/>
            <a:r>
              <a:rPr lang="en-US" altLang="zh-CN" sz="3600" b="1" dirty="0">
                <a:ea typeface="黑体" panose="02010609060101010101" pitchFamily="49" charset="-122"/>
              </a:rPr>
              <a:t>【</a:t>
            </a:r>
            <a:r>
              <a:rPr lang="zh-CN" altLang="en-US" sz="3600" b="1" dirty="0">
                <a:ea typeface="黑体" panose="02010609060101010101" pitchFamily="49" charset="-122"/>
              </a:rPr>
              <a:t>箴言</a:t>
            </a:r>
            <a:r>
              <a:rPr lang="en-US" altLang="zh-CN" sz="3600" b="1" dirty="0">
                <a:ea typeface="黑体" panose="02010609060101010101" pitchFamily="49" charset="-122"/>
              </a:rPr>
              <a:t>Proverbs 4</a:t>
            </a:r>
            <a:r>
              <a:rPr lang="zh-CN" altLang="en-US" sz="3600" b="1" dirty="0">
                <a:ea typeface="黑体" panose="02010609060101010101" pitchFamily="49" charset="-122"/>
              </a:rPr>
              <a:t>：</a:t>
            </a:r>
            <a:r>
              <a:rPr lang="en-US" altLang="zh-CN" sz="3600" b="1" dirty="0">
                <a:ea typeface="黑体" panose="02010609060101010101" pitchFamily="49" charset="-122"/>
              </a:rPr>
              <a:t>23】</a:t>
            </a:r>
          </a:p>
          <a:p>
            <a:pPr algn="l"/>
            <a:r>
              <a:rPr lang="zh-CN" altLang="en-US" sz="3600" b="1" dirty="0" smtClean="0">
                <a:ea typeface="黑体" panose="02010609060101010101" pitchFamily="49" charset="-122"/>
              </a:rPr>
              <a:t>你要保守你心，勝過保守一切，因為一生的果效是由心發出。</a:t>
            </a:r>
          </a:p>
          <a:p>
            <a:pPr algn="l"/>
            <a:r>
              <a:rPr lang="en-US" altLang="zh-CN" sz="3600" b="1" dirty="0" smtClean="0">
                <a:ea typeface="黑体" panose="02010609060101010101" pitchFamily="49" charset="-122"/>
              </a:rPr>
              <a:t>Keep </a:t>
            </a:r>
            <a:r>
              <a:rPr lang="en-US" altLang="zh-CN" sz="3600" b="1" dirty="0">
                <a:ea typeface="黑体" panose="02010609060101010101" pitchFamily="49" charset="-122"/>
              </a:rPr>
              <a:t>your heart with all diligence, For out of it spring the issues of life.</a:t>
            </a:r>
          </a:p>
          <a:p>
            <a:pPr algn="l"/>
            <a:endParaRPr lang="en-US" altLang="zh-CN" sz="3600" b="1" dirty="0">
              <a:ea typeface="黑体" panose="02010609060101010101" pitchFamily="49" charset="-122"/>
            </a:endParaRPr>
          </a:p>
          <a:p>
            <a:pPr algn="l"/>
            <a:endParaRPr lang="en-US" altLang="zh-CN" sz="3600" b="1" dirty="0">
              <a:ea typeface="黑体" panose="02010609060101010101" pitchFamily="49" charset="-122"/>
            </a:endParaRPr>
          </a:p>
        </p:txBody>
      </p:sp>
    </p:spTree>
    <p:extLst>
      <p:ext uri="{BB962C8B-B14F-4D97-AF65-F5344CB8AC3E}">
        <p14:creationId xmlns:p14="http://schemas.microsoft.com/office/powerpoint/2010/main" val="39501598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179388" y="188913"/>
            <a:ext cx="8785225" cy="6480175"/>
          </a:xfrm>
        </p:spPr>
        <p:txBody>
          <a:bodyPr>
            <a:normAutofit lnSpcReduction="10000"/>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創世記</a:t>
            </a:r>
            <a:r>
              <a:rPr lang="en-US" altLang="zh-CN" sz="3600" b="1" dirty="0" smtClean="0">
                <a:ea typeface="黑体" panose="02010609060101010101" pitchFamily="49" charset="-122"/>
              </a:rPr>
              <a:t>Genesis </a:t>
            </a:r>
            <a:r>
              <a:rPr lang="en-US" altLang="zh-CN" sz="3600" b="1" dirty="0">
                <a:ea typeface="黑体" panose="02010609060101010101" pitchFamily="49" charset="-122"/>
              </a:rPr>
              <a:t>3</a:t>
            </a:r>
            <a:r>
              <a:rPr lang="zh-CN" altLang="en-US" sz="3600" b="1" dirty="0">
                <a:ea typeface="黑体" panose="02010609060101010101" pitchFamily="49" charset="-122"/>
              </a:rPr>
              <a:t>：</a:t>
            </a:r>
            <a:r>
              <a:rPr lang="en-US" altLang="zh-CN" sz="3600" b="1" dirty="0">
                <a:ea typeface="黑体" panose="02010609060101010101" pitchFamily="49" charset="-122"/>
              </a:rPr>
              <a:t>1-5】</a:t>
            </a:r>
          </a:p>
          <a:p>
            <a:pPr algn="l"/>
            <a:r>
              <a:rPr lang="en-US" altLang="zh-CN" sz="3600" b="1" dirty="0" smtClean="0">
                <a:ea typeface="黑体" panose="02010609060101010101" pitchFamily="49" charset="-122"/>
              </a:rPr>
              <a:t>1</a:t>
            </a:r>
            <a:r>
              <a:rPr lang="zh-CN" altLang="en-US" sz="3600" b="1" dirty="0" smtClean="0">
                <a:ea typeface="黑体" panose="02010609060101010101" pitchFamily="49" charset="-122"/>
              </a:rPr>
              <a:t>耶和華　神所造的，惟有蛇比田野一切的活物更狡猾。蛇對女人說：“　神豈是真說不許你們吃園中所有樹上的果子嗎？” </a:t>
            </a:r>
          </a:p>
          <a:p>
            <a:pPr algn="l"/>
            <a:r>
              <a:rPr lang="en-US" altLang="zh-CN" sz="3600" b="1" dirty="0" smtClean="0">
                <a:ea typeface="黑体" panose="02010609060101010101" pitchFamily="49" charset="-122"/>
              </a:rPr>
              <a:t>Now </a:t>
            </a:r>
            <a:r>
              <a:rPr lang="en-US" altLang="zh-CN" sz="3600" b="1" dirty="0">
                <a:ea typeface="黑体" panose="02010609060101010101" pitchFamily="49" charset="-122"/>
              </a:rPr>
              <a:t>the serpent was more cunning than any beast of the field which the LORD God had made. And he said to the woman, "Has God indeed said, "You shall not eat of every tree of the garden'?"</a:t>
            </a:r>
          </a:p>
          <a:p>
            <a:pPr algn="l"/>
            <a:r>
              <a:rPr lang="en-US" altLang="zh-CN" sz="3600" b="1" dirty="0" smtClean="0">
                <a:ea typeface="黑体" panose="02010609060101010101" pitchFamily="49" charset="-122"/>
              </a:rPr>
              <a:t>2</a:t>
            </a:r>
            <a:r>
              <a:rPr lang="zh-CN" altLang="en-US" sz="3600" b="1" dirty="0" smtClean="0">
                <a:ea typeface="黑体" panose="02010609060101010101" pitchFamily="49" charset="-122"/>
              </a:rPr>
              <a:t>女人對蛇說：“園中樹上的果子，我們可以吃；</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the woman said to the serpent, "We may eat the fruit of the trees of the garden;</a:t>
            </a:r>
          </a:p>
        </p:txBody>
      </p:sp>
    </p:spTree>
    <p:extLst>
      <p:ext uri="{BB962C8B-B14F-4D97-AF65-F5344CB8AC3E}">
        <p14:creationId xmlns:p14="http://schemas.microsoft.com/office/powerpoint/2010/main" val="39791118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179388" y="188913"/>
            <a:ext cx="8785225" cy="6480175"/>
          </a:xfrm>
        </p:spPr>
        <p:txBody>
          <a:bodyPr>
            <a:normAutofit/>
          </a:bodyPr>
          <a:lstStyle/>
          <a:p>
            <a:pPr algn="l"/>
            <a:r>
              <a:rPr lang="en-US" altLang="zh-CN" sz="3600" b="1" dirty="0" smtClean="0">
                <a:ea typeface="黑体" panose="02010609060101010101" pitchFamily="49" charset="-122"/>
              </a:rPr>
              <a:t>3</a:t>
            </a:r>
            <a:r>
              <a:rPr lang="zh-CN" altLang="en-US" sz="3600" b="1" dirty="0" smtClean="0">
                <a:ea typeface="黑体" panose="02010609060101010101" pitchFamily="49" charset="-122"/>
              </a:rPr>
              <a:t>惟有園當中那棵樹上的果子，　神曾說：‘你們不可吃，也不可摸，免得你們死。’</a:t>
            </a:r>
          </a:p>
          <a:p>
            <a:pPr algn="l"/>
            <a:r>
              <a:rPr lang="zh-CN" altLang="en-US" sz="3600" b="1" dirty="0" smtClean="0">
                <a:ea typeface="黑体" panose="02010609060101010101" pitchFamily="49" charset="-122"/>
              </a:rPr>
              <a:t>”</a:t>
            </a:r>
            <a:r>
              <a:rPr lang="en-US" altLang="zh-CN" sz="3600" b="1" dirty="0">
                <a:ea typeface="黑体" panose="02010609060101010101" pitchFamily="49" charset="-122"/>
              </a:rPr>
              <a:t>but of the fruit of the tree which is in the midst of the garden, God has said, "You shall not eat it, nor shall you touch it, lest you die."'</a:t>
            </a:r>
          </a:p>
          <a:p>
            <a:pPr algn="l"/>
            <a:r>
              <a:rPr lang="en-US" altLang="zh-CN" sz="3600" b="1" dirty="0" smtClean="0">
                <a:ea typeface="黑体" panose="02010609060101010101" pitchFamily="49" charset="-122"/>
              </a:rPr>
              <a:t>4</a:t>
            </a:r>
            <a:r>
              <a:rPr lang="zh-CN" altLang="en-US" sz="3600" b="1" dirty="0" smtClean="0">
                <a:ea typeface="黑体" panose="02010609060101010101" pitchFamily="49" charset="-122"/>
              </a:rPr>
              <a:t>蛇對女人說：“你們不一定死，</a:t>
            </a:r>
          </a:p>
          <a:p>
            <a:pPr algn="l"/>
            <a:r>
              <a:rPr lang="en-US" altLang="zh-CN" sz="3600" b="1" dirty="0" smtClean="0">
                <a:ea typeface="黑体" panose="02010609060101010101" pitchFamily="49" charset="-122"/>
              </a:rPr>
              <a:t>Then </a:t>
            </a:r>
            <a:r>
              <a:rPr lang="en-US" altLang="zh-CN" sz="3600" b="1" dirty="0">
                <a:ea typeface="黑体" panose="02010609060101010101" pitchFamily="49" charset="-122"/>
              </a:rPr>
              <a:t>the serpent said to the woman, "You will not surely die</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30025910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179388" y="188913"/>
            <a:ext cx="8785225" cy="6480175"/>
          </a:xfrm>
        </p:spPr>
        <p:txBody>
          <a:bodyPr>
            <a:normAutofit/>
          </a:bodyPr>
          <a:lstStyle/>
          <a:p>
            <a:pPr algn="l"/>
            <a:r>
              <a:rPr lang="en-US" altLang="zh-CN" sz="3600" b="1" dirty="0" smtClean="0">
                <a:ea typeface="黑体" panose="02010609060101010101" pitchFamily="49" charset="-122"/>
              </a:rPr>
              <a:t>5</a:t>
            </a:r>
            <a:r>
              <a:rPr lang="zh-CN" altLang="en-US" sz="3600" b="1" dirty="0" smtClean="0">
                <a:ea typeface="黑体" panose="02010609060101010101" pitchFamily="49" charset="-122"/>
              </a:rPr>
              <a:t>因為　神知道，你們吃的日子眼睛就明亮了，你們便如　神能知道善惡。”</a:t>
            </a:r>
          </a:p>
          <a:p>
            <a:pPr algn="l"/>
            <a:r>
              <a:rPr lang="en-US" altLang="zh-CN" sz="3600" b="1" dirty="0" smtClean="0">
                <a:ea typeface="黑体" panose="02010609060101010101" pitchFamily="49" charset="-122"/>
              </a:rPr>
              <a:t>For </a:t>
            </a:r>
            <a:r>
              <a:rPr lang="en-US" altLang="zh-CN" sz="3600" b="1" dirty="0">
                <a:ea typeface="黑体" panose="02010609060101010101" pitchFamily="49" charset="-122"/>
              </a:rPr>
              <a:t>God knows that in the day you eat of it your eyes will be opened, and you will be like God, knowing good and evil."</a:t>
            </a:r>
          </a:p>
          <a:p>
            <a:pPr algn="l"/>
            <a:endParaRPr lang="en-US" altLang="zh-CN" sz="3600" b="1" dirty="0">
              <a:ea typeface="黑体" panose="02010609060101010101" pitchFamily="49" charset="-122"/>
            </a:endParaRPr>
          </a:p>
          <a:p>
            <a:pPr algn="l"/>
            <a:endParaRPr lang="en-US" altLang="zh-CN" sz="3600" b="1" dirty="0">
              <a:ea typeface="黑体" panose="02010609060101010101" pitchFamily="49" charset="-122"/>
            </a:endParaRPr>
          </a:p>
        </p:txBody>
      </p:sp>
    </p:spTree>
    <p:extLst>
      <p:ext uri="{BB962C8B-B14F-4D97-AF65-F5344CB8AC3E}">
        <p14:creationId xmlns:p14="http://schemas.microsoft.com/office/powerpoint/2010/main" val="30603899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lnSpcReduction="10000"/>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使徒行傳</a:t>
            </a:r>
            <a:r>
              <a:rPr lang="en-US" altLang="zh-CN" sz="3600" b="1" dirty="0" smtClean="0">
                <a:ea typeface="黑体" panose="02010609060101010101" pitchFamily="49" charset="-122"/>
              </a:rPr>
              <a:t>Acts </a:t>
            </a:r>
            <a:r>
              <a:rPr lang="en-US" altLang="zh-CN" sz="3600" b="1" dirty="0">
                <a:ea typeface="黑体" panose="02010609060101010101" pitchFamily="49" charset="-122"/>
              </a:rPr>
              <a:t>19:18-20】</a:t>
            </a:r>
          </a:p>
          <a:p>
            <a:pPr algn="l"/>
            <a:r>
              <a:rPr lang="en-US" altLang="zh-CN" sz="3600" b="1" dirty="0" smtClean="0">
                <a:ea typeface="黑体" panose="02010609060101010101" pitchFamily="49" charset="-122"/>
              </a:rPr>
              <a:t>18</a:t>
            </a:r>
            <a:r>
              <a:rPr lang="zh-CN" altLang="en-US" sz="3600" b="1" dirty="0" smtClean="0">
                <a:ea typeface="黑体" panose="02010609060101010101" pitchFamily="49" charset="-122"/>
              </a:rPr>
              <a:t>那已經信的，多有人來承認訴說自己所行的事。</a:t>
            </a:r>
            <a:r>
              <a:rPr lang="en-US" altLang="zh-CN" sz="3600" b="1" dirty="0" smtClean="0">
                <a:ea typeface="黑体" panose="02010609060101010101" pitchFamily="49" charset="-122"/>
              </a:rPr>
              <a:t>And </a:t>
            </a:r>
            <a:r>
              <a:rPr lang="en-US" altLang="zh-CN" sz="3600" b="1" dirty="0">
                <a:ea typeface="黑体" panose="02010609060101010101" pitchFamily="49" charset="-122"/>
              </a:rPr>
              <a:t>many who had believed came confessing and telling their deeds.</a:t>
            </a:r>
          </a:p>
          <a:p>
            <a:pPr algn="l"/>
            <a:r>
              <a:rPr lang="en-US" altLang="zh-CN" sz="3600" b="1" dirty="0" smtClean="0">
                <a:ea typeface="黑体" panose="02010609060101010101" pitchFamily="49" charset="-122"/>
              </a:rPr>
              <a:t>19</a:t>
            </a:r>
            <a:r>
              <a:rPr lang="zh-CN" altLang="en-US" sz="3600" b="1" dirty="0" smtClean="0">
                <a:ea typeface="黑体" panose="02010609060101010101" pitchFamily="49" charset="-122"/>
              </a:rPr>
              <a:t>平素行邪術的，也有許多人把書拿來，堆積在眾人面前焚燒。他們算計書價，便知道共合五萬塊錢。</a:t>
            </a:r>
            <a:r>
              <a:rPr lang="en-US" altLang="zh-CN" sz="3600" b="1" dirty="0" smtClean="0">
                <a:ea typeface="黑体" panose="02010609060101010101" pitchFamily="49" charset="-122"/>
              </a:rPr>
              <a:t>Also</a:t>
            </a:r>
            <a:r>
              <a:rPr lang="en-US" altLang="zh-CN" sz="3600" b="1" dirty="0">
                <a:ea typeface="黑体" panose="02010609060101010101" pitchFamily="49" charset="-122"/>
              </a:rPr>
              <a:t>, many of those who had practiced magic brought their books together and burned them in the sight of all. And they counted up the value of them, and it totaled fifty thousand pieces of silver.</a:t>
            </a:r>
          </a:p>
          <a:p>
            <a:pPr algn="l"/>
            <a:r>
              <a:rPr lang="en-US" altLang="zh-CN" sz="3600" b="1" dirty="0" smtClean="0">
                <a:ea typeface="黑体" panose="02010609060101010101" pitchFamily="49" charset="-122"/>
              </a:rPr>
              <a:t>20</a:t>
            </a:r>
            <a:r>
              <a:rPr lang="zh-CN" altLang="en-US" sz="3600" b="1" dirty="0" smtClean="0">
                <a:ea typeface="黑体" panose="02010609060101010101" pitchFamily="49" charset="-122"/>
              </a:rPr>
              <a:t>主的道大大興旺，而且得勝，就是這樣。</a:t>
            </a:r>
          </a:p>
          <a:p>
            <a:pPr algn="l"/>
            <a:r>
              <a:rPr lang="en-US" altLang="zh-CN" sz="3600" b="1" dirty="0" smtClean="0">
                <a:ea typeface="黑体" panose="02010609060101010101" pitchFamily="49" charset="-122"/>
              </a:rPr>
              <a:t>So </a:t>
            </a:r>
            <a:r>
              <a:rPr lang="en-US" altLang="zh-CN" sz="3600" b="1" dirty="0">
                <a:ea typeface="黑体" panose="02010609060101010101" pitchFamily="49" charset="-122"/>
              </a:rPr>
              <a:t>the word of the Lord grew mightily and prevailed.</a:t>
            </a:r>
          </a:p>
          <a:p>
            <a:pPr algn="l"/>
            <a:endParaRPr lang="en-US" altLang="zh-CN" sz="3600" b="1" dirty="0">
              <a:ea typeface="黑体" panose="02010609060101010101" pitchFamily="49" charset="-122"/>
            </a:endParaRPr>
          </a:p>
          <a:p>
            <a:pPr algn="l"/>
            <a:endParaRPr lang="en-US" altLang="zh-CN" sz="3600" b="1" dirty="0">
              <a:ea typeface="黑体" panose="02010609060101010101" pitchFamily="49" charset="-122"/>
            </a:endParaRPr>
          </a:p>
        </p:txBody>
      </p:sp>
    </p:spTree>
    <p:extLst>
      <p:ext uri="{BB962C8B-B14F-4D97-AF65-F5344CB8AC3E}">
        <p14:creationId xmlns:p14="http://schemas.microsoft.com/office/powerpoint/2010/main" val="38438503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179388" y="188913"/>
            <a:ext cx="8785225" cy="6480175"/>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羅馬書 </a:t>
            </a:r>
            <a:r>
              <a:rPr lang="en-US" altLang="zh-CN" sz="3600" b="1" dirty="0" smtClean="0">
                <a:ea typeface="黑体" panose="02010609060101010101" pitchFamily="49" charset="-122"/>
              </a:rPr>
              <a:t>Romans </a:t>
            </a:r>
            <a:r>
              <a:rPr lang="en-US" altLang="zh-CN" sz="3600" b="1" dirty="0">
                <a:ea typeface="黑体" panose="02010609060101010101" pitchFamily="49" charset="-122"/>
              </a:rPr>
              <a:t>6:12】</a:t>
            </a:r>
          </a:p>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不要容罪在你們必死的身上作王，使你們順從身子的私欲”。 </a:t>
            </a:r>
          </a:p>
          <a:p>
            <a:pPr algn="l"/>
            <a:r>
              <a:rPr lang="en-US" altLang="zh-CN" sz="3600" b="1" dirty="0" smtClean="0">
                <a:ea typeface="黑体" panose="02010609060101010101" pitchFamily="49" charset="-122"/>
              </a:rPr>
              <a:t>Therefore </a:t>
            </a:r>
            <a:r>
              <a:rPr lang="en-US" altLang="zh-CN" sz="3600" b="1" dirty="0">
                <a:ea typeface="黑体" panose="02010609060101010101" pitchFamily="49" charset="-122"/>
              </a:rPr>
              <a:t>do not let sin reign in your mortal body, that you should obey it in its lusts</a:t>
            </a:r>
            <a:r>
              <a:rPr lang="en-US" altLang="zh-CN" sz="3600" b="1" dirty="0" smtClean="0">
                <a:ea typeface="黑体" panose="02010609060101010101" pitchFamily="49" charset="-122"/>
              </a:rPr>
              <a:t>.</a:t>
            </a:r>
          </a:p>
          <a:p>
            <a:pPr algn="l"/>
            <a:endParaRPr lang="en-US" altLang="zh-CN" sz="3600" b="1" dirty="0">
              <a:ea typeface="黑体" panose="02010609060101010101" pitchFamily="49" charset="-122"/>
            </a:endParaRPr>
          </a:p>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羅馬書 </a:t>
            </a:r>
            <a:r>
              <a:rPr lang="en-US" altLang="zh-CN" sz="3600" b="1" dirty="0" smtClean="0">
                <a:ea typeface="黑体" panose="02010609060101010101" pitchFamily="49" charset="-122"/>
              </a:rPr>
              <a:t>Romans </a:t>
            </a:r>
            <a:r>
              <a:rPr lang="en-US" altLang="zh-CN" sz="3600" b="1" dirty="0">
                <a:ea typeface="黑体" panose="02010609060101010101" pitchFamily="49" charset="-122"/>
              </a:rPr>
              <a:t>13:14】</a:t>
            </a:r>
          </a:p>
          <a:p>
            <a:pPr algn="l"/>
            <a:r>
              <a:rPr lang="en-US" altLang="zh-CN" sz="3600" b="1" dirty="0" smtClean="0">
                <a:ea typeface="黑体" panose="02010609060101010101" pitchFamily="49" charset="-122"/>
              </a:rPr>
              <a:t>14</a:t>
            </a:r>
            <a:r>
              <a:rPr lang="zh-CN" altLang="en-US" sz="3600" b="1" dirty="0" smtClean="0">
                <a:ea typeface="黑体" panose="02010609060101010101" pitchFamily="49" charset="-122"/>
              </a:rPr>
              <a:t>總要披戴主耶穌基督，不要為肉體安排，去放縱私欲。</a:t>
            </a:r>
          </a:p>
          <a:p>
            <a:pPr algn="l"/>
            <a:r>
              <a:rPr lang="en-US" altLang="zh-CN" sz="3600" b="1" dirty="0" smtClean="0">
                <a:ea typeface="黑体" panose="02010609060101010101" pitchFamily="49" charset="-122"/>
              </a:rPr>
              <a:t>But </a:t>
            </a:r>
            <a:r>
              <a:rPr lang="en-US" altLang="zh-CN" sz="3600" b="1" dirty="0">
                <a:ea typeface="黑体" panose="02010609060101010101" pitchFamily="49" charset="-122"/>
              </a:rPr>
              <a:t>put on the Lord Jesus Christ, and make no provision for the flesh, to fulfill its lusts.</a:t>
            </a:r>
          </a:p>
          <a:p>
            <a:pPr algn="l"/>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272156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1"/>
            <a:ext cx="9144000" cy="6857999"/>
          </a:xfrm>
        </p:spPr>
        <p:txBody>
          <a:bodyPr>
            <a:noAutofit/>
          </a:bodyPr>
          <a:lstStyle/>
          <a:p>
            <a:pPr algn="l"/>
            <a:r>
              <a:rPr lang="en-US" altLang="zh-CN" sz="3600" b="1" dirty="0" smtClean="0">
                <a:solidFill>
                  <a:schemeClr val="tx1"/>
                </a:solidFill>
                <a:ea typeface="黑体" panose="02010609060101010101" pitchFamily="49" charset="-122"/>
              </a:rPr>
              <a:t>【</a:t>
            </a:r>
            <a:r>
              <a:rPr lang="zh-CN" altLang="en-US" sz="3600" b="1" dirty="0" smtClean="0">
                <a:solidFill>
                  <a:schemeClr val="tx1"/>
                </a:solidFill>
                <a:ea typeface="黑体" panose="02010609060101010101" pitchFamily="49" charset="-122"/>
              </a:rPr>
              <a:t>馬太福音 </a:t>
            </a:r>
            <a:r>
              <a:rPr lang="en-US" altLang="zh-CN" sz="3600" b="1" dirty="0" smtClean="0">
                <a:solidFill>
                  <a:schemeClr val="tx1"/>
                </a:solidFill>
                <a:ea typeface="黑体" panose="02010609060101010101" pitchFamily="49" charset="-122"/>
              </a:rPr>
              <a:t>Matthew </a:t>
            </a:r>
            <a:r>
              <a:rPr lang="en-US" altLang="zh-CN" sz="3600" b="1" dirty="0">
                <a:solidFill>
                  <a:schemeClr val="tx1"/>
                </a:solidFill>
                <a:ea typeface="黑体" panose="02010609060101010101" pitchFamily="49" charset="-122"/>
              </a:rPr>
              <a:t>5</a:t>
            </a:r>
            <a:r>
              <a:rPr lang="zh-CN" altLang="en-US" sz="3600" b="1" dirty="0">
                <a:solidFill>
                  <a:schemeClr val="tx1"/>
                </a:solidFill>
                <a:ea typeface="黑体" panose="02010609060101010101" pitchFamily="49" charset="-122"/>
              </a:rPr>
              <a:t>：</a:t>
            </a:r>
            <a:r>
              <a:rPr lang="en-US" altLang="zh-CN" sz="3600" b="1" dirty="0">
                <a:solidFill>
                  <a:schemeClr val="tx1"/>
                </a:solidFill>
                <a:ea typeface="黑体" panose="02010609060101010101" pitchFamily="49" charset="-122"/>
              </a:rPr>
              <a:t>29-30】</a:t>
            </a:r>
          </a:p>
          <a:p>
            <a:pPr algn="l"/>
            <a:r>
              <a:rPr lang="en-US" altLang="zh-CN" sz="3600" b="1" dirty="0" smtClean="0">
                <a:solidFill>
                  <a:schemeClr val="tx1"/>
                </a:solidFill>
                <a:ea typeface="黑体" panose="02010609060101010101" pitchFamily="49" charset="-122"/>
              </a:rPr>
              <a:t>30</a:t>
            </a:r>
            <a:r>
              <a:rPr lang="zh-CN" altLang="en-US" sz="3600" b="1" dirty="0" smtClean="0">
                <a:solidFill>
                  <a:schemeClr val="tx1"/>
                </a:solidFill>
                <a:ea typeface="黑体" panose="02010609060101010101" pitchFamily="49" charset="-122"/>
              </a:rPr>
              <a:t>若是右手叫你跌倒，就砍下來丟掉，寧可失去百體中的一體，不叫全身下入地獄。” </a:t>
            </a:r>
          </a:p>
          <a:p>
            <a:pPr algn="l"/>
            <a:r>
              <a:rPr lang="en-US" altLang="zh-CN" sz="3600" b="1" dirty="0" smtClean="0">
                <a:solidFill>
                  <a:schemeClr val="tx1"/>
                </a:solidFill>
                <a:ea typeface="黑体" panose="02010609060101010101" pitchFamily="49" charset="-122"/>
              </a:rPr>
              <a:t>And </a:t>
            </a:r>
            <a:r>
              <a:rPr lang="en-US" altLang="zh-CN" sz="3600" b="1" dirty="0">
                <a:solidFill>
                  <a:schemeClr val="tx1"/>
                </a:solidFill>
                <a:ea typeface="黑体" panose="02010609060101010101" pitchFamily="49" charset="-122"/>
              </a:rPr>
              <a:t>if your right hand causes you to sin, cut it off and cast it from you; for it is more profitable for you that one of your members perish, than for your whole body to be cast into hell.</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副标题 2"/>
          <p:cNvSpPr>
            <a:spLocks noGrp="1"/>
          </p:cNvSpPr>
          <p:nvPr>
            <p:ph type="subTitle" idx="1"/>
          </p:nvPr>
        </p:nvSpPr>
        <p:spPr>
          <a:xfrm>
            <a:off x="179388" y="188913"/>
            <a:ext cx="8964612" cy="6480175"/>
          </a:xfrm>
        </p:spPr>
        <p:txBody>
          <a:bodyPr>
            <a:normAutofit/>
          </a:bodyPr>
          <a:lstStyle/>
          <a:p>
            <a:pPr algn="l" defTabSz="914400">
              <a:spcBef>
                <a:spcPct val="20000"/>
              </a:spcBef>
            </a:pPr>
            <a:r>
              <a:rPr lang="en-US" altLang="zh-CN" sz="3600" b="1" dirty="0" smtClean="0">
                <a:ea typeface="黑体" panose="02010609060101010101" pitchFamily="49" charset="-122"/>
              </a:rPr>
              <a:t>【</a:t>
            </a:r>
            <a:r>
              <a:rPr lang="zh-CN" altLang="en-US" sz="3600" b="1" dirty="0" smtClean="0">
                <a:ea typeface="黑体" panose="02010609060101010101" pitchFamily="49" charset="-122"/>
              </a:rPr>
              <a:t>馬太福音</a:t>
            </a:r>
            <a:r>
              <a:rPr lang="en-US" altLang="zh-TW" sz="3600" b="1" dirty="0" smtClean="0">
                <a:ea typeface="黑体" panose="02010609060101010101" pitchFamily="49" charset="-122"/>
              </a:rPr>
              <a:t>Matthew </a:t>
            </a:r>
            <a:r>
              <a:rPr lang="en-US" altLang="zh-TW" sz="3600" b="1" dirty="0">
                <a:ea typeface="黑体" panose="02010609060101010101" pitchFamily="49" charset="-122"/>
              </a:rPr>
              <a:t>5</a:t>
            </a:r>
            <a:r>
              <a:rPr lang="zh-TW" altLang="en-US" sz="3600" b="1" dirty="0">
                <a:ea typeface="黑体" panose="02010609060101010101" pitchFamily="49" charset="-122"/>
              </a:rPr>
              <a:t>：</a:t>
            </a:r>
            <a:r>
              <a:rPr lang="en-US" altLang="zh-TW" sz="3600" b="1" dirty="0">
                <a:ea typeface="黑体" panose="02010609060101010101" pitchFamily="49" charset="-122"/>
              </a:rPr>
              <a:t>17-20】</a:t>
            </a:r>
          </a:p>
          <a:p>
            <a:pPr algn="l" defTabSz="914400">
              <a:spcBef>
                <a:spcPct val="20000"/>
              </a:spcBef>
            </a:pPr>
            <a:r>
              <a:rPr lang="en-US" altLang="zh-TW" sz="3600" b="1" dirty="0">
                <a:ea typeface="黑体" panose="02010609060101010101" pitchFamily="49" charset="-122"/>
              </a:rPr>
              <a:t>17</a:t>
            </a:r>
            <a:r>
              <a:rPr lang="en-US" altLang="zh-TW" sz="3600" b="1" dirty="0" smtClean="0">
                <a:ea typeface="黑体" panose="02010609060101010101" pitchFamily="49" charset="-122"/>
              </a:rPr>
              <a:t>“</a:t>
            </a:r>
            <a:r>
              <a:rPr lang="zh-CN" altLang="en-US" sz="3600" b="1" dirty="0" smtClean="0">
                <a:ea typeface="黑体" panose="02010609060101010101" pitchFamily="49" charset="-122"/>
              </a:rPr>
              <a:t>莫想我來要廢掉律法和先知；我來不是要廢掉，乃是要成全。</a:t>
            </a:r>
          </a:p>
          <a:p>
            <a:pPr algn="l" defTabSz="914400">
              <a:spcBef>
                <a:spcPct val="20000"/>
              </a:spcBef>
            </a:pPr>
            <a:r>
              <a:rPr lang="en-US" altLang="zh-CN" sz="3600" b="1" dirty="0" smtClean="0">
                <a:ea typeface="黑体" panose="02010609060101010101" pitchFamily="49" charset="-122"/>
              </a:rPr>
              <a:t>"</a:t>
            </a:r>
            <a:r>
              <a:rPr lang="en-US" altLang="zh-TW" sz="3600" b="1" dirty="0">
                <a:ea typeface="黑体" panose="02010609060101010101" pitchFamily="49" charset="-122"/>
              </a:rPr>
              <a:t>Do not think that I came to destroy the Law or the Prophets. I did not come to destroy but to fulfill.</a:t>
            </a:r>
          </a:p>
          <a:p>
            <a:pPr algn="l" defTabSz="914400">
              <a:spcBef>
                <a:spcPct val="20000"/>
              </a:spcBef>
            </a:pPr>
            <a:r>
              <a:rPr lang="en-US" altLang="zh-TW" sz="3600" b="1" dirty="0" smtClean="0">
                <a:ea typeface="黑体" panose="02010609060101010101" pitchFamily="49" charset="-122"/>
              </a:rPr>
              <a:t>18</a:t>
            </a:r>
            <a:r>
              <a:rPr lang="zh-CN" altLang="en-US" sz="3600" b="1" dirty="0" smtClean="0">
                <a:ea typeface="黑体" panose="02010609060101010101" pitchFamily="49" charset="-122"/>
              </a:rPr>
              <a:t>我實在告訴你們，就是到天地都廢去了，律法的一點一畫也不能廢去，都要成全。</a:t>
            </a:r>
          </a:p>
          <a:p>
            <a:pPr algn="l" defTabSz="914400">
              <a:spcBef>
                <a:spcPct val="20000"/>
              </a:spcBef>
            </a:pPr>
            <a:r>
              <a:rPr lang="en-US" altLang="zh-TW" sz="3600" b="1" dirty="0" smtClean="0">
                <a:ea typeface="黑体" panose="02010609060101010101" pitchFamily="49" charset="-122"/>
              </a:rPr>
              <a:t>For </a:t>
            </a:r>
            <a:r>
              <a:rPr lang="en-US" altLang="zh-TW" sz="3600" b="1" dirty="0">
                <a:ea typeface="黑体" panose="02010609060101010101" pitchFamily="49" charset="-122"/>
              </a:rPr>
              <a:t>assuredly, I say to you, till heaven and earth pass away, one jot or one tittle will by no means pass from the law till all is fulfilled</a:t>
            </a:r>
            <a:r>
              <a:rPr lang="en-US" altLang="zh-TW" sz="3600" b="1" dirty="0" smtClean="0">
                <a:ea typeface="黑体" panose="02010609060101010101" pitchFamily="49" charset="-122"/>
              </a:rPr>
              <a:t>.</a:t>
            </a:r>
            <a:endParaRPr lang="en-US" altLang="zh-TW" sz="3600" b="1" dirty="0">
              <a:ea typeface="黑体" panose="02010609060101010101" pitchFamily="49" charset="-122"/>
            </a:endParaRPr>
          </a:p>
        </p:txBody>
      </p:sp>
    </p:spTree>
    <p:extLst>
      <p:ext uri="{BB962C8B-B14F-4D97-AF65-F5344CB8AC3E}">
        <p14:creationId xmlns:p14="http://schemas.microsoft.com/office/powerpoint/2010/main" val="4129996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0" y="3472"/>
            <a:ext cx="8964612" cy="6669087"/>
          </a:xfrm>
        </p:spPr>
        <p:txBody>
          <a:bodyPr>
            <a:normAutofit fontScale="92500" lnSpcReduction="10000"/>
          </a:bodyPr>
          <a:lstStyle/>
          <a:p>
            <a:pPr algn="l" defTabSz="914400">
              <a:spcBef>
                <a:spcPct val="20000"/>
              </a:spcBef>
            </a:pPr>
            <a:r>
              <a:rPr lang="en-US" altLang="zh-CN" sz="3600" b="1" dirty="0" smtClean="0">
                <a:ea typeface="黑体" panose="02010609060101010101" pitchFamily="49" charset="-122"/>
              </a:rPr>
              <a:t>19</a:t>
            </a:r>
            <a:r>
              <a:rPr lang="zh-CN" altLang="en-US" sz="3600" b="1" dirty="0" smtClean="0">
                <a:ea typeface="黑体" panose="02010609060101010101" pitchFamily="49" charset="-122"/>
              </a:rPr>
              <a:t>所以，無論何人廢掉這誡命中最小的一條，又教訓人這樣作，他在天國要稱為最小的；但無論何人遵行這誡命，又教訓人遵行，他在天國要稱為大的。</a:t>
            </a:r>
          </a:p>
          <a:p>
            <a:pPr algn="l" defTabSz="914400">
              <a:spcBef>
                <a:spcPct val="20000"/>
              </a:spcBef>
            </a:pPr>
            <a:r>
              <a:rPr lang="en-US" altLang="zh-CN" sz="3600" b="1" dirty="0" smtClean="0">
                <a:ea typeface="黑体" panose="02010609060101010101" pitchFamily="49" charset="-122"/>
              </a:rPr>
              <a:t>Whoever </a:t>
            </a:r>
            <a:r>
              <a:rPr lang="en-US" altLang="zh-CN" sz="3600" b="1" dirty="0">
                <a:ea typeface="黑体" panose="02010609060101010101" pitchFamily="49" charset="-122"/>
              </a:rPr>
              <a:t>therefore breaks one of the least of these commandments, and teaches men so, shall be called least in the kingdom of heaven; but whoever does and teaches them, he shall be called great in the kingdom of heaven.</a:t>
            </a:r>
          </a:p>
          <a:p>
            <a:pPr algn="l" defTabSz="914400">
              <a:spcBef>
                <a:spcPct val="20000"/>
              </a:spcBef>
            </a:pPr>
            <a:r>
              <a:rPr lang="en-US" altLang="zh-CN" sz="3600" b="1" dirty="0" smtClean="0">
                <a:ea typeface="黑体" panose="02010609060101010101" pitchFamily="49" charset="-122"/>
              </a:rPr>
              <a:t>20</a:t>
            </a:r>
            <a:r>
              <a:rPr lang="zh-CN" altLang="en-US" sz="3600" b="1" dirty="0" smtClean="0">
                <a:ea typeface="黑体" panose="02010609060101010101" pitchFamily="49" charset="-122"/>
              </a:rPr>
              <a:t>我告訴你們：你們的義若不勝於文士和法利賽人的義，斷不能進天國。”</a:t>
            </a:r>
          </a:p>
          <a:p>
            <a:pPr algn="l" defTabSz="914400">
              <a:spcBef>
                <a:spcPct val="20000"/>
              </a:spcBef>
            </a:pPr>
            <a:r>
              <a:rPr lang="en-US" altLang="zh-CN" sz="3600" b="1" dirty="0" smtClean="0">
                <a:ea typeface="黑体" panose="02010609060101010101" pitchFamily="49" charset="-122"/>
              </a:rPr>
              <a:t>For </a:t>
            </a:r>
            <a:r>
              <a:rPr lang="en-US" altLang="zh-CN" sz="3600" b="1" dirty="0">
                <a:ea typeface="黑体" panose="02010609060101010101" pitchFamily="49" charset="-122"/>
              </a:rPr>
              <a:t>I say to you, that unless your righteousness exceeds the righteousness of the scribes and Pharisees, you will by no means enter the kingdom of heaven.</a:t>
            </a:r>
          </a:p>
        </p:txBody>
      </p:sp>
    </p:spTree>
    <p:extLst>
      <p:ext uri="{BB962C8B-B14F-4D97-AF65-F5344CB8AC3E}">
        <p14:creationId xmlns:p14="http://schemas.microsoft.com/office/powerpoint/2010/main" val="34230426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179388" y="188913"/>
            <a:ext cx="8785225" cy="6480175"/>
          </a:xfrm>
        </p:spPr>
        <p:txBody>
          <a:bodyPr>
            <a:normAutofit/>
          </a:bodyPr>
          <a:lstStyle/>
          <a:p>
            <a:pPr algn="l" defTabSz="914400">
              <a:spcBef>
                <a:spcPct val="20000"/>
              </a:spcBef>
            </a:pPr>
            <a:r>
              <a:rPr lang="en-US" altLang="zh-CN" sz="3600" b="1" dirty="0" smtClean="0">
                <a:ea typeface="黑体" panose="02010609060101010101" pitchFamily="49" charset="-122"/>
              </a:rPr>
              <a:t>[</a:t>
            </a:r>
            <a:r>
              <a:rPr lang="zh-CN" altLang="en-US" sz="3600" b="1" dirty="0" smtClean="0">
                <a:ea typeface="黑体" panose="02010609060101010101" pitchFamily="49" charset="-122"/>
              </a:rPr>
              <a:t>馬太福音</a:t>
            </a:r>
            <a:r>
              <a:rPr lang="en-US" altLang="zh-CN" sz="3600" b="1" dirty="0" smtClean="0">
                <a:ea typeface="黑体" panose="02010609060101010101" pitchFamily="49" charset="-122"/>
              </a:rPr>
              <a:t>Matthew </a:t>
            </a:r>
            <a:r>
              <a:rPr lang="en-US" altLang="zh-CN" sz="3600" b="1" dirty="0">
                <a:ea typeface="黑体" panose="02010609060101010101" pitchFamily="49" charset="-122"/>
              </a:rPr>
              <a:t>5:27-30]</a:t>
            </a:r>
          </a:p>
          <a:p>
            <a:pPr algn="l" defTabSz="914400">
              <a:spcBef>
                <a:spcPct val="20000"/>
              </a:spcBef>
            </a:pPr>
            <a:r>
              <a:rPr lang="en-US" altLang="zh-CN" sz="3600" b="1" dirty="0">
                <a:ea typeface="黑体" panose="02010609060101010101" pitchFamily="49" charset="-122"/>
              </a:rPr>
              <a:t>27</a:t>
            </a:r>
            <a:r>
              <a:rPr lang="en-US" altLang="zh-CN" sz="3600" b="1" dirty="0" smtClean="0">
                <a:ea typeface="黑体" panose="02010609060101010101" pitchFamily="49" charset="-122"/>
              </a:rPr>
              <a:t>“</a:t>
            </a:r>
            <a:r>
              <a:rPr lang="zh-CN" altLang="en-US" sz="3600" b="1" dirty="0" smtClean="0">
                <a:ea typeface="黑体" panose="02010609060101010101" pitchFamily="49" charset="-122"/>
              </a:rPr>
              <a:t>你們聽見有話說：‘不可姦淫。’</a:t>
            </a:r>
          </a:p>
          <a:p>
            <a:pPr algn="l" defTabSz="914400">
              <a:spcBef>
                <a:spcPct val="20000"/>
              </a:spcBef>
            </a:pPr>
            <a:r>
              <a:rPr lang="en-US" altLang="zh-CN" sz="3600" b="1" dirty="0" smtClean="0">
                <a:ea typeface="黑体" panose="02010609060101010101" pitchFamily="49" charset="-122"/>
              </a:rPr>
              <a:t>"</a:t>
            </a:r>
            <a:r>
              <a:rPr lang="en-US" altLang="zh-CN" sz="3600" b="1" dirty="0">
                <a:ea typeface="黑体" panose="02010609060101010101" pitchFamily="49" charset="-122"/>
              </a:rPr>
              <a:t>You have heard that it was said to those of old, "You shall not commit adultery.'</a:t>
            </a:r>
          </a:p>
          <a:p>
            <a:pPr algn="l" defTabSz="914400">
              <a:spcBef>
                <a:spcPct val="20000"/>
              </a:spcBef>
            </a:pPr>
            <a:r>
              <a:rPr lang="en-US" altLang="zh-CN" sz="3600" b="1" dirty="0" smtClean="0">
                <a:ea typeface="黑体" panose="02010609060101010101" pitchFamily="49" charset="-122"/>
              </a:rPr>
              <a:t>28</a:t>
            </a:r>
            <a:r>
              <a:rPr lang="zh-CN" altLang="en-US" sz="3600" b="1" dirty="0" smtClean="0">
                <a:ea typeface="黑体" panose="02010609060101010101" pitchFamily="49" charset="-122"/>
              </a:rPr>
              <a:t>只是我告訴你們：凡看見婦女就動淫念的，這人心裡已經與她犯姦淫了。</a:t>
            </a:r>
          </a:p>
          <a:p>
            <a:pPr algn="l" defTabSz="914400">
              <a:spcBef>
                <a:spcPct val="20000"/>
              </a:spcBef>
            </a:pPr>
            <a:r>
              <a:rPr lang="en-US" altLang="zh-CN" sz="3600" b="1" dirty="0" smtClean="0">
                <a:ea typeface="黑体" panose="02010609060101010101" pitchFamily="49" charset="-122"/>
              </a:rPr>
              <a:t>But </a:t>
            </a:r>
            <a:r>
              <a:rPr lang="en-US" altLang="zh-CN" sz="3600" b="1" dirty="0">
                <a:ea typeface="黑体" panose="02010609060101010101" pitchFamily="49" charset="-122"/>
              </a:rPr>
              <a:t>I say to you that whoever looks at a woman to lust for her has already committed adultery with her in his heart</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41300947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0"/>
            <a:ext cx="9144000" cy="6857999"/>
          </a:xfrm>
        </p:spPr>
        <p:txBody>
          <a:bodyPr>
            <a:noAutofit/>
          </a:bodyPr>
          <a:lstStyle/>
          <a:p>
            <a:pPr algn="l"/>
            <a:r>
              <a:rPr lang="en-US" altLang="zh-CN" sz="3600" b="1" dirty="0" smtClean="0">
                <a:solidFill>
                  <a:schemeClr val="tx1"/>
                </a:solidFill>
                <a:ea typeface="黑体" panose="02010609060101010101" pitchFamily="49" charset="-122"/>
              </a:rPr>
              <a:t>【</a:t>
            </a:r>
            <a:r>
              <a:rPr lang="zh-CN" altLang="en-US" sz="3600" b="1" dirty="0" smtClean="0">
                <a:solidFill>
                  <a:schemeClr val="tx1"/>
                </a:solidFill>
                <a:ea typeface="黑体" panose="02010609060101010101" pitchFamily="49" charset="-122"/>
              </a:rPr>
              <a:t>馬太福音 </a:t>
            </a:r>
            <a:r>
              <a:rPr lang="en-US" altLang="zh-CN" sz="3600" b="1" dirty="0" smtClean="0">
                <a:solidFill>
                  <a:schemeClr val="tx1"/>
                </a:solidFill>
                <a:ea typeface="黑体" panose="02010609060101010101" pitchFamily="49" charset="-122"/>
              </a:rPr>
              <a:t>Matthew 5</a:t>
            </a:r>
            <a:r>
              <a:rPr lang="zh-CN" altLang="en-US" sz="3600" b="1" dirty="0" smtClean="0">
                <a:solidFill>
                  <a:schemeClr val="tx1"/>
                </a:solidFill>
                <a:ea typeface="黑体" panose="02010609060101010101" pitchFamily="49" charset="-122"/>
              </a:rPr>
              <a:t>：</a:t>
            </a:r>
            <a:r>
              <a:rPr lang="en-US" altLang="zh-CN" sz="3600" b="1" dirty="0" smtClean="0">
                <a:solidFill>
                  <a:schemeClr val="tx1"/>
                </a:solidFill>
                <a:ea typeface="黑体" panose="02010609060101010101" pitchFamily="49" charset="-122"/>
              </a:rPr>
              <a:t>27-30】</a:t>
            </a:r>
          </a:p>
          <a:p>
            <a:pPr algn="l"/>
            <a:r>
              <a:rPr lang="en-US" altLang="zh-CN" sz="3600" b="1" dirty="0" smtClean="0">
                <a:solidFill>
                  <a:schemeClr val="tx1"/>
                </a:solidFill>
                <a:ea typeface="黑体" panose="02010609060101010101" pitchFamily="49" charset="-122"/>
              </a:rPr>
              <a:t>29</a:t>
            </a:r>
            <a:r>
              <a:rPr lang="zh-CN" altLang="en-US" sz="3600" b="1" dirty="0" smtClean="0">
                <a:solidFill>
                  <a:schemeClr val="tx1"/>
                </a:solidFill>
                <a:ea typeface="黑体" panose="02010609060101010101" pitchFamily="49" charset="-122"/>
              </a:rPr>
              <a:t>若是你的右眼叫你跌倒，就剜出來丟掉，寧可失去百體中的一體，不叫全身丟在地獄裡； </a:t>
            </a:r>
          </a:p>
          <a:p>
            <a:pPr algn="l"/>
            <a:r>
              <a:rPr lang="en-US" altLang="zh-CN" sz="3600" b="1" dirty="0" smtClean="0">
                <a:solidFill>
                  <a:schemeClr val="tx1"/>
                </a:solidFill>
                <a:ea typeface="黑体" panose="02010609060101010101" pitchFamily="49" charset="-122"/>
              </a:rPr>
              <a:t>If </a:t>
            </a:r>
            <a:r>
              <a:rPr lang="en-US" altLang="zh-CN" sz="3600" b="1" dirty="0">
                <a:solidFill>
                  <a:schemeClr val="tx1"/>
                </a:solidFill>
                <a:ea typeface="黑体" panose="02010609060101010101" pitchFamily="49" charset="-122"/>
              </a:rPr>
              <a:t>your right eye causes you to sin, pluck it out and cast it from you; for it is more profitable for you that one of your members perish, than for your whole body to be cast into hell</a:t>
            </a:r>
            <a:r>
              <a:rPr lang="en-US" altLang="zh-CN" sz="3600" b="1" dirty="0" smtClean="0">
                <a:solidFill>
                  <a:schemeClr val="tx1"/>
                </a:solidFill>
                <a:ea typeface="黑体" panose="02010609060101010101" pitchFamily="49" charset="-122"/>
              </a:rPr>
              <a:t>.</a:t>
            </a:r>
            <a:endParaRPr lang="en-US" altLang="zh-CN" sz="3600" b="1" dirty="0">
              <a:solidFill>
                <a:schemeClr val="tx1"/>
              </a:solidFill>
              <a:ea typeface="黑体" panose="02010609060101010101" pitchFamily="49" charset="-122"/>
            </a:endParaRPr>
          </a:p>
        </p:txBody>
      </p:sp>
    </p:spTree>
    <p:extLst>
      <p:ext uri="{BB962C8B-B14F-4D97-AF65-F5344CB8AC3E}">
        <p14:creationId xmlns:p14="http://schemas.microsoft.com/office/powerpoint/2010/main" val="322724316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1"/>
            <a:ext cx="9144000" cy="6857999"/>
          </a:xfrm>
        </p:spPr>
        <p:txBody>
          <a:bodyPr>
            <a:noAutofit/>
          </a:bodyPr>
          <a:lstStyle/>
          <a:p>
            <a:pPr algn="l"/>
            <a:r>
              <a:rPr lang="en-US" altLang="zh-CN" sz="3600" b="1" dirty="0" smtClean="0">
                <a:solidFill>
                  <a:schemeClr val="tx1"/>
                </a:solidFill>
                <a:ea typeface="黑体" panose="02010609060101010101" pitchFamily="49" charset="-122"/>
              </a:rPr>
              <a:t>【</a:t>
            </a:r>
            <a:r>
              <a:rPr lang="zh-CN" altLang="en-US" sz="3600" b="1" dirty="0" smtClean="0">
                <a:solidFill>
                  <a:schemeClr val="tx1"/>
                </a:solidFill>
                <a:ea typeface="黑体" panose="02010609060101010101" pitchFamily="49" charset="-122"/>
              </a:rPr>
              <a:t>馬太福音 </a:t>
            </a:r>
            <a:r>
              <a:rPr lang="en-US" altLang="zh-CN" sz="3600" b="1" dirty="0" smtClean="0">
                <a:solidFill>
                  <a:schemeClr val="tx1"/>
                </a:solidFill>
                <a:ea typeface="黑体" panose="02010609060101010101" pitchFamily="49" charset="-122"/>
              </a:rPr>
              <a:t>Matthew </a:t>
            </a:r>
            <a:r>
              <a:rPr lang="en-US" altLang="zh-CN" sz="3600" b="1" dirty="0">
                <a:solidFill>
                  <a:schemeClr val="tx1"/>
                </a:solidFill>
                <a:ea typeface="黑体" panose="02010609060101010101" pitchFamily="49" charset="-122"/>
              </a:rPr>
              <a:t>5</a:t>
            </a:r>
            <a:r>
              <a:rPr lang="zh-CN" altLang="en-US" sz="3600" b="1" dirty="0">
                <a:solidFill>
                  <a:schemeClr val="tx1"/>
                </a:solidFill>
                <a:ea typeface="黑体" panose="02010609060101010101" pitchFamily="49" charset="-122"/>
              </a:rPr>
              <a:t>：</a:t>
            </a:r>
            <a:r>
              <a:rPr lang="en-US" altLang="zh-CN" sz="3600" b="1" dirty="0" smtClean="0">
                <a:solidFill>
                  <a:schemeClr val="tx1"/>
                </a:solidFill>
                <a:ea typeface="黑体" panose="02010609060101010101" pitchFamily="49" charset="-122"/>
              </a:rPr>
              <a:t>27-30</a:t>
            </a:r>
            <a:r>
              <a:rPr lang="en-US" altLang="zh-CN" sz="3600" b="1" dirty="0">
                <a:solidFill>
                  <a:schemeClr val="tx1"/>
                </a:solidFill>
                <a:ea typeface="黑体" panose="02010609060101010101" pitchFamily="49" charset="-122"/>
              </a:rPr>
              <a:t>】</a:t>
            </a:r>
          </a:p>
          <a:p>
            <a:pPr algn="l"/>
            <a:r>
              <a:rPr lang="en-US" altLang="zh-CN" sz="3600" b="1" dirty="0" smtClean="0">
                <a:solidFill>
                  <a:schemeClr val="tx1"/>
                </a:solidFill>
                <a:ea typeface="黑体" panose="02010609060101010101" pitchFamily="49" charset="-122"/>
              </a:rPr>
              <a:t>30</a:t>
            </a:r>
            <a:r>
              <a:rPr lang="zh-CN" altLang="en-US" sz="3600" b="1" dirty="0" smtClean="0">
                <a:solidFill>
                  <a:schemeClr val="tx1"/>
                </a:solidFill>
                <a:ea typeface="黑体" panose="02010609060101010101" pitchFamily="49" charset="-122"/>
              </a:rPr>
              <a:t>若是右手叫你跌倒，就砍下來丟掉，寧可失去百體中的一體，不叫全身下入地獄。” </a:t>
            </a:r>
          </a:p>
          <a:p>
            <a:pPr algn="l"/>
            <a:r>
              <a:rPr lang="en-US" altLang="zh-CN" sz="3600" b="1" dirty="0" smtClean="0">
                <a:solidFill>
                  <a:schemeClr val="tx1"/>
                </a:solidFill>
                <a:ea typeface="黑体" panose="02010609060101010101" pitchFamily="49" charset="-122"/>
              </a:rPr>
              <a:t>And </a:t>
            </a:r>
            <a:r>
              <a:rPr lang="en-US" altLang="zh-CN" sz="3600" b="1" dirty="0">
                <a:solidFill>
                  <a:schemeClr val="tx1"/>
                </a:solidFill>
                <a:ea typeface="黑体" panose="02010609060101010101" pitchFamily="49" charset="-122"/>
              </a:rPr>
              <a:t>if your right hand causes you to sin, cut it off and cast it from you; for it is more profitable for you that one of your members perish, than for your whole body to be cast into hell.</a:t>
            </a:r>
          </a:p>
        </p:txBody>
      </p:sp>
    </p:spTree>
    <p:extLst>
      <p:ext uri="{BB962C8B-B14F-4D97-AF65-F5344CB8AC3E}">
        <p14:creationId xmlns:p14="http://schemas.microsoft.com/office/powerpoint/2010/main" val="314652227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Autofit/>
          </a:bodyPr>
          <a:lstStyle/>
          <a:p>
            <a:pPr algn="l" defTabSz="914400">
              <a:spcBef>
                <a:spcPct val="20000"/>
              </a:spcBef>
            </a:pPr>
            <a:r>
              <a:rPr lang="en-US" altLang="zh-CN" sz="3600" b="1" dirty="0" smtClean="0">
                <a:ea typeface="黑体" panose="02010609060101010101" pitchFamily="49" charset="-122"/>
              </a:rPr>
              <a:t>【</a:t>
            </a:r>
            <a:r>
              <a:rPr lang="zh-CN" altLang="en-US" sz="3600" b="1" dirty="0" smtClean="0">
                <a:ea typeface="黑体" panose="02010609060101010101" pitchFamily="49" charset="-122"/>
              </a:rPr>
              <a:t>創世記</a:t>
            </a:r>
            <a:r>
              <a:rPr lang="en-US" altLang="zh-CN" sz="3600" b="1" dirty="0" smtClean="0">
                <a:ea typeface="黑体" panose="02010609060101010101" pitchFamily="49" charset="-122"/>
              </a:rPr>
              <a:t>Genesis </a:t>
            </a:r>
            <a:r>
              <a:rPr lang="en-US" altLang="zh-CN" sz="3600" b="1" dirty="0">
                <a:ea typeface="黑体" panose="02010609060101010101" pitchFamily="49" charset="-122"/>
              </a:rPr>
              <a:t>3</a:t>
            </a:r>
            <a:r>
              <a:rPr lang="zh-CN" altLang="en-US" sz="3600" b="1" dirty="0">
                <a:ea typeface="黑体" panose="02010609060101010101" pitchFamily="49" charset="-122"/>
              </a:rPr>
              <a:t>：</a:t>
            </a:r>
            <a:r>
              <a:rPr lang="en-US" altLang="zh-CN" sz="3600" b="1" dirty="0">
                <a:ea typeface="黑体" panose="02010609060101010101" pitchFamily="49" charset="-122"/>
              </a:rPr>
              <a:t>1-4】</a:t>
            </a:r>
          </a:p>
          <a:p>
            <a:pPr algn="l" defTabSz="914400">
              <a:spcBef>
                <a:spcPct val="20000"/>
              </a:spcBef>
            </a:pPr>
            <a:r>
              <a:rPr lang="en-US" altLang="zh-CN" sz="3600" b="1" dirty="0" smtClean="0">
                <a:ea typeface="黑体" panose="02010609060101010101" pitchFamily="49" charset="-122"/>
              </a:rPr>
              <a:t>1</a:t>
            </a:r>
            <a:r>
              <a:rPr lang="zh-CN" altLang="en-US" sz="3600" b="1" dirty="0" smtClean="0">
                <a:ea typeface="黑体" panose="02010609060101010101" pitchFamily="49" charset="-122"/>
              </a:rPr>
              <a:t>耶和華　神所造的，惟有蛇比田野一切的活物更狡猾。蛇對女人說：“　神豈是真說不許你們吃園中所有樹上的果子嗎？” </a:t>
            </a:r>
          </a:p>
          <a:p>
            <a:pPr algn="l" defTabSz="914400">
              <a:spcBef>
                <a:spcPct val="20000"/>
              </a:spcBef>
            </a:pPr>
            <a:r>
              <a:rPr lang="en-US" altLang="zh-CN" sz="3600" b="1" dirty="0" smtClean="0">
                <a:ea typeface="黑体" panose="02010609060101010101" pitchFamily="49" charset="-122"/>
              </a:rPr>
              <a:t>Now </a:t>
            </a:r>
            <a:r>
              <a:rPr lang="en-US" altLang="zh-CN" sz="3600" b="1" dirty="0">
                <a:ea typeface="黑体" panose="02010609060101010101" pitchFamily="49" charset="-122"/>
              </a:rPr>
              <a:t>the serpent was more cunning than any beast of the field which the LORD God had made. And he said to the woman, "Has God indeed said, "You shall not eat of every tree of the garden'?"</a:t>
            </a:r>
          </a:p>
          <a:p>
            <a:pPr algn="l" defTabSz="914400">
              <a:spcBef>
                <a:spcPct val="20000"/>
              </a:spcBef>
            </a:pPr>
            <a:r>
              <a:rPr lang="en-US" altLang="zh-CN" sz="3600" b="1" dirty="0" smtClean="0">
                <a:ea typeface="黑体" panose="02010609060101010101" pitchFamily="49" charset="-122"/>
              </a:rPr>
              <a:t>2</a:t>
            </a:r>
            <a:r>
              <a:rPr lang="zh-CN" altLang="en-US" sz="3600" b="1" dirty="0" smtClean="0">
                <a:ea typeface="黑体" panose="02010609060101010101" pitchFamily="49" charset="-122"/>
              </a:rPr>
              <a:t>女人對蛇說：“園中樹上的果子，我們可以吃；</a:t>
            </a:r>
            <a:r>
              <a:rPr lang="en-US" altLang="zh-CN" sz="3600" b="1" dirty="0">
                <a:ea typeface="黑体" panose="02010609060101010101" pitchFamily="49" charset="-122"/>
              </a:rPr>
              <a:t>And the woman said to the serpent, "We may eat the fruit of the trees of the garden;</a:t>
            </a:r>
            <a:endParaRPr lang="zh-CN" altLang="en-US" sz="3600" b="1" dirty="0">
              <a:ea typeface="黑体" panose="02010609060101010101" pitchFamily="49" charset="-122"/>
            </a:endParaRPr>
          </a:p>
        </p:txBody>
      </p:sp>
    </p:spTree>
    <p:extLst>
      <p:ext uri="{BB962C8B-B14F-4D97-AF65-F5344CB8AC3E}">
        <p14:creationId xmlns:p14="http://schemas.microsoft.com/office/powerpoint/2010/main" val="27248983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179388" y="188913"/>
            <a:ext cx="8785225" cy="6480175"/>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創世記</a:t>
            </a:r>
            <a:r>
              <a:rPr lang="en-US" altLang="zh-CN" sz="3600" b="1" dirty="0" smtClean="0">
                <a:ea typeface="黑体" panose="02010609060101010101" pitchFamily="49" charset="-122"/>
              </a:rPr>
              <a:t>Genesis </a:t>
            </a:r>
            <a:r>
              <a:rPr lang="en-US" altLang="zh-CN" sz="3600" b="1" dirty="0">
                <a:ea typeface="黑体" panose="02010609060101010101" pitchFamily="49" charset="-122"/>
              </a:rPr>
              <a:t>3</a:t>
            </a:r>
            <a:r>
              <a:rPr lang="zh-CN" altLang="en-US" sz="3600" b="1" dirty="0">
                <a:ea typeface="黑体" panose="02010609060101010101" pitchFamily="49" charset="-122"/>
              </a:rPr>
              <a:t>：</a:t>
            </a:r>
            <a:r>
              <a:rPr lang="en-US" altLang="zh-CN" sz="3600" b="1" dirty="0">
                <a:ea typeface="黑体" panose="02010609060101010101" pitchFamily="49" charset="-122"/>
              </a:rPr>
              <a:t>1-4】</a:t>
            </a:r>
          </a:p>
          <a:p>
            <a:pPr algn="l"/>
            <a:r>
              <a:rPr lang="en-US" altLang="zh-CN" sz="3600" b="1" dirty="0" smtClean="0">
                <a:ea typeface="黑体" panose="02010609060101010101" pitchFamily="49" charset="-122"/>
              </a:rPr>
              <a:t>3</a:t>
            </a:r>
            <a:r>
              <a:rPr lang="zh-CN" altLang="en-US" sz="3600" b="1" dirty="0" smtClean="0">
                <a:ea typeface="黑体" panose="02010609060101010101" pitchFamily="49" charset="-122"/>
              </a:rPr>
              <a:t>惟有園當中那棵樹上的果子，　神曾說：‘你們不可吃，也不可摸，免得你們死。’” </a:t>
            </a:r>
          </a:p>
          <a:p>
            <a:pPr algn="l"/>
            <a:r>
              <a:rPr lang="en-US" altLang="zh-CN" sz="3600" b="1" dirty="0" smtClean="0">
                <a:ea typeface="黑体" panose="02010609060101010101" pitchFamily="49" charset="-122"/>
              </a:rPr>
              <a:t>but </a:t>
            </a:r>
            <a:r>
              <a:rPr lang="en-US" altLang="zh-CN" sz="3600" b="1" dirty="0">
                <a:ea typeface="黑体" panose="02010609060101010101" pitchFamily="49" charset="-122"/>
              </a:rPr>
              <a:t>of the fruit of the tree which is in the midst of the garden, God has said, "You shall not eat it, nor shall you touch it, lest you die."'</a:t>
            </a:r>
          </a:p>
          <a:p>
            <a:pPr algn="l"/>
            <a:r>
              <a:rPr lang="en-US" altLang="zh-CN" sz="3600" b="1" dirty="0" smtClean="0">
                <a:ea typeface="黑体" panose="02010609060101010101" pitchFamily="49" charset="-122"/>
              </a:rPr>
              <a:t>4</a:t>
            </a:r>
            <a:r>
              <a:rPr lang="zh-CN" altLang="en-US" sz="3600" b="1" dirty="0" smtClean="0">
                <a:ea typeface="黑体" panose="02010609060101010101" pitchFamily="49" charset="-122"/>
              </a:rPr>
              <a:t>蛇對女人說：“你們不一定死，</a:t>
            </a:r>
          </a:p>
          <a:p>
            <a:pPr algn="l"/>
            <a:r>
              <a:rPr lang="en-US" altLang="zh-CN" sz="3600" b="1" dirty="0" smtClean="0">
                <a:ea typeface="黑体" panose="02010609060101010101" pitchFamily="49" charset="-122"/>
              </a:rPr>
              <a:t>Then </a:t>
            </a:r>
            <a:r>
              <a:rPr lang="en-US" altLang="zh-CN" sz="3600" b="1" dirty="0">
                <a:ea typeface="黑体" panose="02010609060101010101" pitchFamily="49" charset="-122"/>
              </a:rPr>
              <a:t>the serpent said to the woman, "You will not surely die.</a:t>
            </a:r>
          </a:p>
        </p:txBody>
      </p:sp>
    </p:spTree>
    <p:extLst>
      <p:ext uri="{BB962C8B-B14F-4D97-AF65-F5344CB8AC3E}">
        <p14:creationId xmlns:p14="http://schemas.microsoft.com/office/powerpoint/2010/main" val="2115043098"/>
      </p:ext>
    </p:extLst>
  </p:cSld>
  <p:clrMapOvr>
    <a:masterClrMapping/>
  </p:clrMapOvr>
</p:sld>
</file>

<file path=ppt/theme/theme1.xml><?xml version="1.0" encoding="utf-8"?>
<a:theme xmlns:a="http://schemas.openxmlformats.org/drawingml/2006/main" name="Office 主题">
  <a:themeElements>
    <a:clrScheme name="灰度">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2723</TotalTime>
  <Words>1463</Words>
  <Application>Microsoft Office PowerPoint</Application>
  <PresentationFormat>全屏显示(4:3)</PresentationFormat>
  <Paragraphs>93</Paragraphs>
  <Slides>18</Slides>
  <Notes>18</Notes>
  <HiddenSlides>0</HiddenSlides>
  <MMClips>0</MMClips>
  <ScaleCrop>false</ScaleCrop>
  <HeadingPairs>
    <vt:vector size="6" baseType="variant">
      <vt:variant>
        <vt:lpstr>已用的字体</vt:lpstr>
      </vt:variant>
      <vt:variant>
        <vt:i4>6</vt:i4>
      </vt:variant>
      <vt:variant>
        <vt:lpstr>主题</vt:lpstr>
      </vt:variant>
      <vt:variant>
        <vt:i4>2</vt:i4>
      </vt:variant>
      <vt:variant>
        <vt:lpstr>幻灯片标题</vt:lpstr>
      </vt:variant>
      <vt:variant>
        <vt:i4>18</vt:i4>
      </vt:variant>
    </vt:vector>
  </HeadingPairs>
  <TitlesOfParts>
    <vt:vector size="26" baseType="lpstr">
      <vt:lpstr>新細明體</vt:lpstr>
      <vt:lpstr>黑体</vt:lpstr>
      <vt:lpstr>宋体</vt:lpstr>
      <vt:lpstr>Arial</vt:lpstr>
      <vt:lpstr>Calibri</vt:lpstr>
      <vt:lpstr>Calibri Light</vt:lpstr>
      <vt:lpstr>Office 主题</vt:lpstr>
      <vt:lpstr>1_Office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257</cp:revision>
  <dcterms:created xsi:type="dcterms:W3CDTF">2014-02-25T17:54:08Z</dcterms:created>
  <dcterms:modified xsi:type="dcterms:W3CDTF">2016-03-06T06:35:39Z</dcterms:modified>
</cp:coreProperties>
</file>