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 id="2147483672" r:id="rId2"/>
  </p:sldMasterIdLst>
  <p:notesMasterIdLst>
    <p:notesMasterId r:id="rId22"/>
  </p:notesMasterIdLst>
  <p:handoutMasterIdLst>
    <p:handoutMasterId r:id="rId23"/>
  </p:handoutMasterIdLst>
  <p:sldIdLst>
    <p:sldId id="305" r:id="rId3"/>
    <p:sldId id="306" r:id="rId4"/>
    <p:sldId id="371" r:id="rId5"/>
    <p:sldId id="372" r:id="rId6"/>
    <p:sldId id="373" r:id="rId7"/>
    <p:sldId id="386" r:id="rId8"/>
    <p:sldId id="387" r:id="rId9"/>
    <p:sldId id="374" r:id="rId10"/>
    <p:sldId id="375" r:id="rId11"/>
    <p:sldId id="382" r:id="rId12"/>
    <p:sldId id="383" r:id="rId13"/>
    <p:sldId id="384" r:id="rId14"/>
    <p:sldId id="393" r:id="rId15"/>
    <p:sldId id="394" r:id="rId16"/>
    <p:sldId id="395" r:id="rId17"/>
    <p:sldId id="385" r:id="rId18"/>
    <p:sldId id="396" r:id="rId19"/>
    <p:sldId id="397" r:id="rId20"/>
    <p:sldId id="388"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14" y="8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2016/3/12</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2016/3/12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7041914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37579278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39650154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38072584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8815057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620665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1274133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19</a:t>
            </a:fld>
            <a:endParaRPr lang="en-US" altLang="zh-CN" smtClean="0"/>
          </a:p>
        </p:txBody>
      </p:sp>
    </p:spTree>
    <p:extLst>
      <p:ext uri="{BB962C8B-B14F-4D97-AF65-F5344CB8AC3E}">
        <p14:creationId xmlns:p14="http://schemas.microsoft.com/office/powerpoint/2010/main" val="560430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headEnd/>
            <a:tailEnd/>
          </a:ln>
        </p:spPr>
      </p:sp>
      <p:sp>
        <p:nvSpPr>
          <p:cNvPr id="22530" name="备注占位符 2"/>
          <p:cNvSpPr>
            <a:spLocks noGrp="1"/>
          </p:cNvSpPr>
          <p:nvPr>
            <p:ph type="body" idx="1"/>
          </p:nvPr>
        </p:nvSpPr>
        <p:spPr bwMode="auto">
          <a:noFill/>
        </p:spPr>
        <p:txBody>
          <a:bodyPr/>
          <a:lstStyle/>
          <a:p>
            <a:pPr>
              <a:spcBef>
                <a:spcPct val="0"/>
              </a:spcBef>
            </a:pPr>
            <a:endParaRPr lang="zh-CN" altLang="en-US" smtClean="0"/>
          </a:p>
        </p:txBody>
      </p:sp>
      <p:sp>
        <p:nvSpPr>
          <p:cNvPr id="2253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AF498C-4C90-479F-870E-22319D36022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703949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1014508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2999855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extLst>
      <p:ext uri="{BB962C8B-B14F-4D97-AF65-F5344CB8AC3E}">
        <p14:creationId xmlns:p14="http://schemas.microsoft.com/office/powerpoint/2010/main" val="2899747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12516370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2016/3/12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2016/3/12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2016/3/12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2016/3/12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2016/3/12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2016/3/12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2016/3/12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2016/3/12</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2016/3/12</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2016/3/12</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2016/3/12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2016/3/12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2016/3/12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2016/3/12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2016/3/12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2016/3/12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2016/3/12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2016/3/12</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2016/3/12</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2016/3/12</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2016/3/12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2016/3/12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2016/3/12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2016/3/12</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馬太福音 </a:t>
            </a:r>
            <a:r>
              <a:rPr lang="en-US" altLang="zh-CN" sz="3600" b="1" dirty="0" smtClean="0">
                <a:solidFill>
                  <a:schemeClr val="tx1"/>
                </a:solidFill>
                <a:ea typeface="黑体" panose="02010609060101010101" pitchFamily="49" charset="-122"/>
              </a:rPr>
              <a:t>Matthew </a:t>
            </a:r>
            <a:r>
              <a:rPr lang="en-US" altLang="zh-CN" sz="3600" b="1" dirty="0">
                <a:solidFill>
                  <a:schemeClr val="tx1"/>
                </a:solidFill>
                <a:ea typeface="黑体" panose="02010609060101010101" pitchFamily="49" charset="-122"/>
              </a:rPr>
              <a:t>5</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37</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你們的話，是，就說是；不是，就說不是；若再多說，就是出於那惡者（或作“是從惡裡出來的”）。”</a:t>
            </a:r>
          </a:p>
          <a:p>
            <a:pPr algn="l"/>
            <a:r>
              <a:rPr lang="en-US" altLang="zh-CN" sz="3600" b="1" dirty="0" smtClean="0">
                <a:solidFill>
                  <a:schemeClr val="tx1"/>
                </a:solidFill>
                <a:ea typeface="黑体" panose="02010609060101010101" pitchFamily="49" charset="-122"/>
              </a:rPr>
              <a:t>But </a:t>
            </a:r>
            <a:r>
              <a:rPr lang="en-US" altLang="zh-CN" sz="3600" b="1" dirty="0">
                <a:solidFill>
                  <a:schemeClr val="tx1"/>
                </a:solidFill>
                <a:ea typeface="黑体" panose="02010609060101010101" pitchFamily="49" charset="-122"/>
              </a:rPr>
              <a:t>let your "Yes' be "Yes,' and your "No,' "No.' For whatever is more than these is from the evil one.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啟示錄</a:t>
            </a:r>
            <a:r>
              <a:rPr lang="en-US" altLang="zh-CN" sz="3600" b="1" dirty="0" smtClean="0">
                <a:ea typeface="黑体" panose="02010609060101010101" pitchFamily="49" charset="-122"/>
              </a:rPr>
              <a:t>Revelation </a:t>
            </a:r>
            <a:r>
              <a:rPr lang="en-US" altLang="zh-CN" sz="3600" b="1" dirty="0">
                <a:ea typeface="黑体" panose="02010609060101010101" pitchFamily="49" charset="-122"/>
              </a:rPr>
              <a:t>22</a:t>
            </a:r>
            <a:r>
              <a:rPr lang="zh-CN" altLang="en-US" sz="3600" b="1" dirty="0">
                <a:ea typeface="黑体" panose="02010609060101010101" pitchFamily="49" charset="-122"/>
              </a:rPr>
              <a:t>：</a:t>
            </a:r>
            <a:r>
              <a:rPr lang="en-US" altLang="zh-CN" sz="3600" b="1" dirty="0">
                <a:ea typeface="黑体" panose="02010609060101010101" pitchFamily="49" charset="-122"/>
              </a:rPr>
              <a:t>14-15】</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那些洗淨自己衣服的有福了！可得權柄能到生命樹那裡，也能從門進城。</a:t>
            </a:r>
          </a:p>
          <a:p>
            <a:pPr algn="l"/>
            <a:r>
              <a:rPr lang="en-US" altLang="zh-CN" sz="3600" b="1" dirty="0" smtClean="0">
                <a:ea typeface="黑体" panose="02010609060101010101" pitchFamily="49" charset="-122"/>
              </a:rPr>
              <a:t>Blessed </a:t>
            </a:r>
            <a:r>
              <a:rPr lang="en-US" altLang="zh-CN" sz="3600" b="1" dirty="0">
                <a:ea typeface="黑体" panose="02010609060101010101" pitchFamily="49" charset="-122"/>
              </a:rPr>
              <a:t>are those who do His commandments, that they may have the right to the tree of life, and may enter through the gates into the city.</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城外有那些犬類、行邪術的、淫亂的、殺人的、拜偶像的，並一切喜好說謊言、編造虛謊的。</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outside are dogs and sorcerers and sexually immoral and murderers and idolaters, and whoever loves and practices a lie.</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8: 44】</a:t>
            </a:r>
          </a:p>
          <a:p>
            <a:pPr algn="l"/>
            <a:r>
              <a:rPr lang="zh-CN" altLang="en-US" sz="3600" b="1" dirty="0" smtClean="0">
                <a:ea typeface="黑体" panose="02010609060101010101" pitchFamily="49" charset="-122"/>
              </a:rPr>
              <a:t>你們是出於你們的父魔鬼，你們父的私欲，你們偏要行。他從起初是殺人的，不守真理，因他心裡沒有真理；他說謊是出於自己，因他本來是說謊的，也是說謊之人的父。</a:t>
            </a:r>
          </a:p>
          <a:p>
            <a:pPr algn="l"/>
            <a:r>
              <a:rPr lang="en-US" altLang="zh-CN" sz="3600" b="1" dirty="0" smtClean="0">
                <a:ea typeface="黑体" panose="02010609060101010101" pitchFamily="49" charset="-122"/>
              </a:rPr>
              <a:t>You </a:t>
            </a:r>
            <a:r>
              <a:rPr lang="en-US" altLang="zh-CN" sz="3600" b="1" dirty="0">
                <a:ea typeface="黑体" panose="02010609060101010101" pitchFamily="49" charset="-122"/>
              </a:rPr>
              <a:t>are of your father the devil, and the desires of your father you want to do. He was a murderer from the beginning, and does not stand in the truth, because there is no truth in him. When he speaks a lie, he speaks from his own resources, for he is a liar and the father of it.</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16632"/>
            <a:ext cx="8785225" cy="6741367"/>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26:69-75</a:t>
            </a:r>
            <a:r>
              <a:rPr lang="en-US" altLang="zh-CN" sz="3600" b="1" dirty="0">
                <a:ea typeface="黑体" panose="02010609060101010101" pitchFamily="49" charset="-122"/>
              </a:rPr>
              <a:t>】</a:t>
            </a:r>
          </a:p>
          <a:p>
            <a:pPr algn="l"/>
            <a:r>
              <a:rPr lang="en-US" altLang="zh-CN" sz="3600" b="1" dirty="0" smtClean="0">
                <a:ea typeface="黑体" panose="02010609060101010101" pitchFamily="49" charset="-122"/>
              </a:rPr>
              <a:t>69</a:t>
            </a:r>
            <a:r>
              <a:rPr lang="zh-CN" altLang="en-US" sz="3600" b="1" dirty="0" smtClean="0">
                <a:ea typeface="黑体" panose="02010609060101010101" pitchFamily="49" charset="-122"/>
              </a:rPr>
              <a:t>彼得在外面院子裡坐著，有一個使女前來說：“你素來也是同那加利利人耶穌一夥的。” </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Peter sat outside in the courtyard. And a servant girl came to him, saying, "You also were with Jesus of Galilee."</a:t>
            </a:r>
          </a:p>
          <a:p>
            <a:pPr algn="l"/>
            <a:r>
              <a:rPr lang="en-US" altLang="zh-CN" sz="3600" b="1" dirty="0" smtClean="0">
                <a:ea typeface="黑体" panose="02010609060101010101" pitchFamily="49" charset="-122"/>
              </a:rPr>
              <a:t>70</a:t>
            </a:r>
            <a:r>
              <a:rPr lang="zh-CN" altLang="en-US" sz="3600" b="1" dirty="0" smtClean="0">
                <a:ea typeface="黑体" panose="02010609060101010101" pitchFamily="49" charset="-122"/>
              </a:rPr>
              <a:t>彼得在眾人面前卻不承認，說：“我不知道你說的是什麼。”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denied it before them all, saying, "I do not know what you are saying</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938099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16632"/>
            <a:ext cx="8785225" cy="6741367"/>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26:69-75</a:t>
            </a:r>
            <a:r>
              <a:rPr lang="en-US" altLang="zh-CN" sz="3600" b="1" dirty="0">
                <a:ea typeface="黑体" panose="02010609060101010101" pitchFamily="49" charset="-122"/>
              </a:rPr>
              <a:t>】</a:t>
            </a:r>
          </a:p>
          <a:p>
            <a:pPr algn="l"/>
            <a:r>
              <a:rPr lang="en-US" altLang="zh-CN" sz="3600" b="1" dirty="0" smtClean="0">
                <a:ea typeface="黑体" panose="02010609060101010101" pitchFamily="49" charset="-122"/>
              </a:rPr>
              <a:t>71</a:t>
            </a:r>
            <a:r>
              <a:rPr lang="zh-CN" altLang="en-US" sz="3600" b="1" dirty="0" smtClean="0">
                <a:ea typeface="黑体" panose="02010609060101010101" pitchFamily="49" charset="-122"/>
              </a:rPr>
              <a:t>既出去，到了門口，又有一個使女看見他，就對那裡的人說：“這個人也是同拿撒勒人耶穌一夥的。”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he had gone out to the gateway, another girl saw him and said to those who were there, "This fellow also was with Jesus of Nazareth."</a:t>
            </a:r>
          </a:p>
          <a:p>
            <a:pPr algn="l"/>
            <a:r>
              <a:rPr lang="en-US" altLang="zh-CN" sz="3600" b="1" dirty="0" smtClean="0">
                <a:ea typeface="黑体" panose="02010609060101010101" pitchFamily="49" charset="-122"/>
              </a:rPr>
              <a:t>72</a:t>
            </a:r>
            <a:r>
              <a:rPr lang="zh-CN" altLang="en-US" sz="3600" b="1" dirty="0" smtClean="0">
                <a:ea typeface="黑体" panose="02010609060101010101" pitchFamily="49" charset="-122"/>
              </a:rPr>
              <a:t>彼得又不承認，並且起誓說：“我不認得那個人。”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again he denied with an oath, "I do not know the Man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276859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16632"/>
            <a:ext cx="8785225" cy="6741367"/>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26:69-75</a:t>
            </a:r>
            <a:r>
              <a:rPr lang="en-US" altLang="zh-CN" sz="3600" b="1" dirty="0">
                <a:ea typeface="黑体" panose="02010609060101010101" pitchFamily="49" charset="-122"/>
              </a:rPr>
              <a:t>】</a:t>
            </a:r>
          </a:p>
          <a:p>
            <a:pPr algn="l"/>
            <a:r>
              <a:rPr lang="en-US" altLang="zh-CN" sz="3600" b="1" dirty="0" smtClean="0">
                <a:ea typeface="黑体" panose="02010609060101010101" pitchFamily="49" charset="-122"/>
              </a:rPr>
              <a:t>73</a:t>
            </a:r>
            <a:r>
              <a:rPr lang="zh-CN" altLang="en-US" sz="3600" b="1" dirty="0" smtClean="0">
                <a:ea typeface="黑体" panose="02010609060101010101" pitchFamily="49" charset="-122"/>
              </a:rPr>
              <a:t>過了不多的時候，旁邊站著的人前來對彼得說：“你真是他們一黨的，你的口音把你露出來了。”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a little later those who stood by came up and said to Peter, "Surely you also are one of them, for your speech betrays you."</a:t>
            </a:r>
          </a:p>
          <a:p>
            <a:pPr algn="l"/>
            <a:r>
              <a:rPr lang="en-US" altLang="zh-CN" sz="3600" b="1" dirty="0" smtClean="0">
                <a:ea typeface="黑体" panose="02010609060101010101" pitchFamily="49" charset="-122"/>
              </a:rPr>
              <a:t>74</a:t>
            </a:r>
            <a:r>
              <a:rPr lang="zh-CN" altLang="en-US" sz="3600" b="1" dirty="0" smtClean="0">
                <a:ea typeface="黑体" panose="02010609060101010101" pitchFamily="49" charset="-122"/>
              </a:rPr>
              <a:t>彼得就發咒起誓的說：“我不認得那個人。”立時，雞就叫了。</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he began to curse and swear, saying, "I do not know the Man!" Immediately a rooster crowed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577110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16632"/>
            <a:ext cx="8785225" cy="6741367"/>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26:69-75</a:t>
            </a:r>
            <a:r>
              <a:rPr lang="en-US" altLang="zh-CN" sz="3600" b="1" dirty="0">
                <a:ea typeface="黑体" panose="02010609060101010101" pitchFamily="49" charset="-122"/>
              </a:rPr>
              <a:t>】</a:t>
            </a:r>
          </a:p>
          <a:p>
            <a:pPr algn="l"/>
            <a:r>
              <a:rPr lang="en-US" altLang="zh-CN" sz="3600" b="1" dirty="0" smtClean="0">
                <a:ea typeface="黑体" panose="02010609060101010101" pitchFamily="49" charset="-122"/>
              </a:rPr>
              <a:t>75</a:t>
            </a:r>
            <a:r>
              <a:rPr lang="zh-CN" altLang="en-US" sz="3600" b="1" dirty="0" smtClean="0">
                <a:ea typeface="黑体" panose="02010609060101010101" pitchFamily="49" charset="-122"/>
              </a:rPr>
              <a:t>彼得想起耶穌所說的話：“雞叫以先，你要三次不認我。”他就出去痛哭。</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Peter remembered the word of Jesus who had said to him, "Before the rooster crows, you will deny Me three times." So he went out and wept bitterly.</a:t>
            </a:r>
          </a:p>
        </p:txBody>
      </p:sp>
    </p:spTree>
    <p:extLst>
      <p:ext uri="{BB962C8B-B14F-4D97-AF65-F5344CB8AC3E}">
        <p14:creationId xmlns:p14="http://schemas.microsoft.com/office/powerpoint/2010/main" val="1923351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使徒行傳</a:t>
            </a:r>
            <a:r>
              <a:rPr lang="en-US" altLang="zh-CN" sz="3600" b="1" dirty="0" smtClean="0">
                <a:ea typeface="黑体" panose="02010609060101010101" pitchFamily="49" charset="-122"/>
              </a:rPr>
              <a:t>Acts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1-5】</a:t>
            </a:r>
          </a:p>
          <a:p>
            <a:pPr algn="l"/>
            <a:r>
              <a:rPr lang="en-US" altLang="zh-CN" sz="3600" b="1" dirty="0" smtClean="0">
                <a:ea typeface="黑体" panose="02010609060101010101" pitchFamily="49" charset="-122"/>
              </a:rPr>
              <a:t>1</a:t>
            </a:r>
            <a:r>
              <a:rPr lang="zh-CN" altLang="en-US" sz="3600" b="1" dirty="0" smtClean="0">
                <a:ea typeface="黑体" panose="02010609060101010101" pitchFamily="49" charset="-122"/>
              </a:rPr>
              <a:t>有一個人，名叫亞拿尼亞，同他的妻子撒非喇賣了田產，</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a certain man named Ananias, with </a:t>
            </a:r>
            <a:r>
              <a:rPr lang="en-US" altLang="zh-CN" sz="3600" b="1" dirty="0" err="1">
                <a:ea typeface="黑体" panose="02010609060101010101" pitchFamily="49" charset="-122"/>
              </a:rPr>
              <a:t>Sapphira</a:t>
            </a:r>
            <a:r>
              <a:rPr lang="en-US" altLang="zh-CN" sz="3600" b="1" dirty="0">
                <a:ea typeface="黑体" panose="02010609060101010101" pitchFamily="49" charset="-122"/>
              </a:rPr>
              <a:t> his wife, sold a possession.</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把價銀私自留下幾份，他的妻子也知道，其餘的幾份拿來放在使徒腳前。</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kept back part of the proceeds, his wife also being aware of it, and brought a certain part and laid it at the apostles' feet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50159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使徒行傳</a:t>
            </a:r>
            <a:r>
              <a:rPr lang="en-US" altLang="zh-CN" sz="3600" b="1" dirty="0" smtClean="0">
                <a:ea typeface="黑体" panose="02010609060101010101" pitchFamily="49" charset="-122"/>
              </a:rPr>
              <a:t>Acts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1-5】</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彼得說：“亞拿尼亞，為什麼撒但充滿了你的心，叫你欺哄聖靈，把田地的價銀私自留下幾份呢？</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Peter said, "Ananias, why has Satan filled your heart to lie to the Holy Spirit and keep back part of the price of the land for yourself?</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田地還沒有賣，不是你自己的嗎？既賣了，價銀不是你作主嗎？你怎麼心裡起這意念呢？你不是欺哄人，是欺哄　神了。”</a:t>
            </a:r>
          </a:p>
          <a:p>
            <a:pPr algn="l"/>
            <a:r>
              <a:rPr lang="en-US" altLang="zh-CN" sz="3600" b="1" dirty="0" smtClean="0">
                <a:ea typeface="黑体" panose="02010609060101010101" pitchFamily="49" charset="-122"/>
              </a:rPr>
              <a:t>While </a:t>
            </a:r>
            <a:r>
              <a:rPr lang="en-US" altLang="zh-CN" sz="3600" b="1" dirty="0">
                <a:ea typeface="黑体" panose="02010609060101010101" pitchFamily="49" charset="-122"/>
              </a:rPr>
              <a:t>it remained, was it not your own? And after it was sold, was it not in your own control? Why have you conceived this thing in your heart? You have not lied to men but to God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022664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使徒行傳</a:t>
            </a:r>
            <a:r>
              <a:rPr lang="en-US" altLang="zh-CN" sz="3600" b="1" dirty="0" smtClean="0">
                <a:ea typeface="黑体" panose="02010609060101010101" pitchFamily="49" charset="-122"/>
              </a:rPr>
              <a:t>Acts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1-5】</a:t>
            </a: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亞拿尼亞聽見這話，就僕倒，斷了氣。聽見的人都甚懼怕。</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Ananias, hearing these words, fell down and breathed his last. So great fear came upon all those who heard these things.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355772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雅</a:t>
            </a:r>
            <a:r>
              <a:rPr lang="en-US" altLang="zh-CN" sz="3600" b="1" dirty="0">
                <a:ea typeface="黑体" panose="02010609060101010101" pitchFamily="49" charset="-122"/>
              </a:rPr>
              <a:t>2:15-16</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若是弟兄或是姐妹，赤身露體，又缺了日用的飲食，你們中間有人對他們說</a:t>
            </a:r>
            <a:r>
              <a:rPr lang="en-US" altLang="zh-CN" sz="3600" b="1" dirty="0" smtClean="0">
                <a:ea typeface="黑体" panose="02010609060101010101" pitchFamily="49" charset="-122"/>
              </a:rPr>
              <a:t>:“</a:t>
            </a:r>
            <a:r>
              <a:rPr lang="zh-CN" altLang="en-US" sz="3600" b="1" dirty="0">
                <a:ea typeface="黑体" panose="02010609060101010101" pitchFamily="49" charset="-122"/>
              </a:rPr>
              <a:t>平平安安地去吧</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願你們穿得暖，吃得飽；”卻不給他們身體所需用的，這有什麼益處呢</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Suppose a brother or sister is without clothes and daily food. If one of you says to him, 'Go, I wish you well; keep warm and well fed,' but does nothing about his physical needs, what good is it?</a:t>
            </a:r>
          </a:p>
        </p:txBody>
      </p:sp>
    </p:spTree>
    <p:extLst>
      <p:ext uri="{BB962C8B-B14F-4D97-AF65-F5344CB8AC3E}">
        <p14:creationId xmlns:p14="http://schemas.microsoft.com/office/powerpoint/2010/main" val="397911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馬太福音</a:t>
            </a:r>
            <a:r>
              <a:rPr lang="en-US" altLang="zh-CN" sz="3600" b="1" dirty="0" smtClean="0">
                <a:solidFill>
                  <a:schemeClr val="tx1"/>
                </a:solidFill>
                <a:ea typeface="黑体" panose="02010609060101010101" pitchFamily="49" charset="-122"/>
              </a:rPr>
              <a:t>Matthew </a:t>
            </a:r>
            <a:r>
              <a:rPr lang="en-US" altLang="zh-CN" sz="3600" b="1" dirty="0">
                <a:solidFill>
                  <a:schemeClr val="tx1"/>
                </a:solidFill>
                <a:ea typeface="黑体" panose="02010609060101010101" pitchFamily="49" charset="-122"/>
              </a:rPr>
              <a:t>5:33-37】</a:t>
            </a:r>
          </a:p>
          <a:p>
            <a:pPr algn="l"/>
            <a:r>
              <a:rPr lang="en-US" altLang="zh-CN" sz="3600" b="1" dirty="0">
                <a:solidFill>
                  <a:schemeClr val="tx1"/>
                </a:solidFill>
                <a:ea typeface="黑体" panose="02010609060101010101" pitchFamily="49" charset="-122"/>
              </a:rPr>
              <a:t>33</a:t>
            </a:r>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你們又聽見有吩咐古人的話，說：‘不可背誓，所起的誓，總要向主謹守。’</a:t>
            </a:r>
          </a:p>
          <a:p>
            <a:pPr algn="l"/>
            <a:r>
              <a:rPr lang="en-US" altLang="zh-CN" sz="3600" b="1" dirty="0" smtClean="0">
                <a:solidFill>
                  <a:schemeClr val="tx1"/>
                </a:solidFill>
                <a:ea typeface="黑体" panose="02010609060101010101" pitchFamily="49" charset="-122"/>
              </a:rPr>
              <a:t>Again</a:t>
            </a:r>
            <a:r>
              <a:rPr lang="en-US" altLang="zh-CN" sz="3600" b="1" dirty="0">
                <a:solidFill>
                  <a:schemeClr val="tx1"/>
                </a:solidFill>
                <a:ea typeface="黑体" panose="02010609060101010101" pitchFamily="49" charset="-122"/>
              </a:rPr>
              <a:t>, you have heard that it was said to the people long ago, 'Do not break your oath, but keep the oaths you have made to the Lord</a:t>
            </a:r>
            <a:r>
              <a:rPr lang="en-US" altLang="zh-CN" sz="3600" b="1" dirty="0" smtClean="0">
                <a:solidFill>
                  <a:schemeClr val="tx1"/>
                </a:solidFill>
                <a:ea typeface="黑体" panose="02010609060101010101" pitchFamily="49" charset="-122"/>
              </a:rPr>
              <a:t>.‘</a:t>
            </a:r>
          </a:p>
          <a:p>
            <a:pPr algn="l"/>
            <a:endParaRPr lang="en-US" altLang="zh-CN" sz="3600" b="1" dirty="0">
              <a:solidFill>
                <a:schemeClr val="tx1"/>
              </a:solidFill>
              <a:ea typeface="黑体" panose="02010609060101010101" pitchFamily="49" charset="-122"/>
            </a:endParaRPr>
          </a:p>
          <a:p>
            <a:pPr algn="l"/>
            <a:r>
              <a:rPr lang="en-US" altLang="zh-CN" sz="3600" b="1" dirty="0" smtClean="0">
                <a:solidFill>
                  <a:schemeClr val="tx1"/>
                </a:solidFill>
                <a:ea typeface="黑体" panose="02010609060101010101" pitchFamily="49" charset="-122"/>
              </a:rPr>
              <a:t>34</a:t>
            </a:r>
            <a:r>
              <a:rPr lang="zh-CN" altLang="en-US" sz="3600" b="1" dirty="0" smtClean="0">
                <a:solidFill>
                  <a:schemeClr val="tx1"/>
                </a:solidFill>
                <a:ea typeface="黑体" panose="02010609060101010101" pitchFamily="49" charset="-122"/>
              </a:rPr>
              <a:t>只是我告訴你們，什麼誓都不可起。不可指著天起誓，因為天是　神的座位；</a:t>
            </a:r>
          </a:p>
          <a:p>
            <a:pPr algn="l"/>
            <a:r>
              <a:rPr lang="en-US" altLang="zh-CN" sz="3600" b="1" dirty="0" smtClean="0">
                <a:solidFill>
                  <a:schemeClr val="tx1"/>
                </a:solidFill>
                <a:ea typeface="黑体" panose="02010609060101010101" pitchFamily="49" charset="-122"/>
              </a:rPr>
              <a:t>But </a:t>
            </a:r>
            <a:r>
              <a:rPr lang="en-US" altLang="zh-CN" sz="3600" b="1" dirty="0">
                <a:solidFill>
                  <a:schemeClr val="tx1"/>
                </a:solidFill>
                <a:ea typeface="黑体" panose="02010609060101010101" pitchFamily="49" charset="-122"/>
              </a:rPr>
              <a:t>I tell you, Do not swear at all: either by heaven, for it is God's throne;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副标题 2"/>
          <p:cNvSpPr>
            <a:spLocks noGrp="1"/>
          </p:cNvSpPr>
          <p:nvPr>
            <p:ph type="subTitle" idx="1"/>
          </p:nvPr>
        </p:nvSpPr>
        <p:spPr>
          <a:xfrm>
            <a:off x="179388" y="188913"/>
            <a:ext cx="8964612" cy="6480175"/>
          </a:xfrm>
        </p:spPr>
        <p:txBody>
          <a:bodyPr>
            <a:normAutofit/>
          </a:bodyPr>
          <a:lstStyle/>
          <a:p>
            <a:pPr algn="l" defTabSz="914400">
              <a:spcBef>
                <a:spcPct val="20000"/>
              </a:spcBef>
            </a:pPr>
            <a:r>
              <a:rPr lang="en-US" altLang="zh-CN" sz="3600" b="1" dirty="0" smtClean="0">
                <a:ea typeface="黑体" panose="02010609060101010101" pitchFamily="49" charset="-122"/>
              </a:rPr>
              <a:t>35</a:t>
            </a:r>
            <a:r>
              <a:rPr lang="zh-CN" altLang="en-US" sz="3600" b="1" dirty="0" smtClean="0">
                <a:ea typeface="黑体" panose="02010609060101010101" pitchFamily="49" charset="-122"/>
              </a:rPr>
              <a:t>不可指著地起誓，因為地是他的腳凳；也不可指著耶路撒冷起誓，因為耶路撒冷是大君的京城；</a:t>
            </a:r>
          </a:p>
          <a:p>
            <a:pPr algn="l" defTabSz="914400">
              <a:spcBef>
                <a:spcPct val="20000"/>
              </a:spcBef>
            </a:pPr>
            <a:r>
              <a:rPr lang="en-US" altLang="zh-CN" sz="3600" b="1" dirty="0" smtClean="0">
                <a:ea typeface="黑体" panose="02010609060101010101" pitchFamily="49" charset="-122"/>
              </a:rPr>
              <a:t>or </a:t>
            </a:r>
            <a:r>
              <a:rPr lang="en-US" altLang="zh-CN" sz="3600" b="1" dirty="0">
                <a:ea typeface="黑体" panose="02010609060101010101" pitchFamily="49" charset="-122"/>
              </a:rPr>
              <a:t>by the earth, for it is his footstool; or by Jerusalem, for it is the city of the Great King</a:t>
            </a:r>
            <a:r>
              <a:rPr lang="en-US" altLang="zh-CN" sz="3600" b="1" dirty="0" smtClean="0">
                <a:ea typeface="黑体" panose="02010609060101010101" pitchFamily="49" charset="-122"/>
              </a:rPr>
              <a:t>.</a:t>
            </a:r>
          </a:p>
          <a:p>
            <a:pPr algn="l" defTabSz="914400">
              <a:spcBef>
                <a:spcPct val="20000"/>
              </a:spcBef>
            </a:pPr>
            <a:endParaRPr lang="en-US" altLang="zh-CN" sz="3600" b="1" dirty="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36</a:t>
            </a:r>
            <a:r>
              <a:rPr lang="zh-CN" altLang="en-US" sz="3600" b="1" dirty="0" smtClean="0">
                <a:ea typeface="黑体" panose="02010609060101010101" pitchFamily="49" charset="-122"/>
              </a:rPr>
              <a:t>又不可指著你的頭起誓，因為你不能使一根頭髮變黑變白了。</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do not swear by your head, for you cannot make even one hair white or black.</a:t>
            </a:r>
          </a:p>
        </p:txBody>
      </p:sp>
    </p:spTree>
    <p:extLst>
      <p:ext uri="{BB962C8B-B14F-4D97-AF65-F5344CB8AC3E}">
        <p14:creationId xmlns:p14="http://schemas.microsoft.com/office/powerpoint/2010/main" val="41299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669087"/>
          </a:xfrm>
        </p:spPr>
        <p:txBody>
          <a:bodyPr>
            <a:normAutofit/>
          </a:bodyPr>
          <a:lstStyle/>
          <a:p>
            <a:pPr algn="l" defTabSz="914400">
              <a:spcBef>
                <a:spcPct val="20000"/>
              </a:spcBef>
            </a:pPr>
            <a:r>
              <a:rPr lang="en-US" altLang="zh-CN" sz="3600" b="1" dirty="0" smtClean="0">
                <a:ea typeface="黑体" panose="02010609060101010101" pitchFamily="49" charset="-122"/>
              </a:rPr>
              <a:t>37</a:t>
            </a:r>
            <a:r>
              <a:rPr lang="zh-CN" altLang="en-US" sz="3600" b="1" dirty="0" smtClean="0">
                <a:ea typeface="黑体" panose="02010609060101010101" pitchFamily="49" charset="-122"/>
              </a:rPr>
              <a:t>你們的話，是，就說是；不是，就說不是；若再多說，就是出於那惡者（或作“是從惡裡出來的”）。” </a:t>
            </a:r>
          </a:p>
          <a:p>
            <a:pPr algn="l" defTabSz="914400">
              <a:spcBef>
                <a:spcPct val="20000"/>
              </a:spcBef>
            </a:pPr>
            <a:r>
              <a:rPr lang="en-US" altLang="zh-CN" sz="3600" b="1" dirty="0" smtClean="0">
                <a:ea typeface="黑体" panose="02010609060101010101" pitchFamily="49" charset="-122"/>
              </a:rPr>
              <a:t>Simply </a:t>
            </a:r>
            <a:r>
              <a:rPr lang="en-US" altLang="zh-CN" sz="3600" b="1" dirty="0">
                <a:ea typeface="黑体" panose="02010609060101010101" pitchFamily="49" charset="-122"/>
              </a:rPr>
              <a:t>let your 'Yes' be 'Yes,' and your 'No,' 'No'; anything beyond this comes from the evil one.</a:t>
            </a:r>
          </a:p>
        </p:txBody>
      </p:sp>
    </p:spTree>
    <p:extLst>
      <p:ext uri="{BB962C8B-B14F-4D97-AF65-F5344CB8AC3E}">
        <p14:creationId xmlns:p14="http://schemas.microsoft.com/office/powerpoint/2010/main" val="3423042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23</a:t>
            </a:r>
            <a:r>
              <a:rPr lang="zh-CN" altLang="en-US" sz="3600" b="1" dirty="0">
                <a:ea typeface="黑体" panose="02010609060101010101" pitchFamily="49" charset="-122"/>
              </a:rPr>
              <a:t>：</a:t>
            </a:r>
            <a:r>
              <a:rPr lang="en-US" altLang="zh-CN" sz="3600" b="1" dirty="0">
                <a:ea typeface="黑体" panose="02010609060101010101" pitchFamily="49" charset="-122"/>
              </a:rPr>
              <a:t>16-22】</a:t>
            </a:r>
          </a:p>
          <a:p>
            <a:pPr algn="l" defTabSz="914400">
              <a:spcBef>
                <a:spcPct val="20000"/>
              </a:spcBef>
            </a:pPr>
            <a:r>
              <a:rPr lang="en-US" altLang="zh-CN" sz="3600" b="1" dirty="0">
                <a:ea typeface="黑体" panose="02010609060101010101" pitchFamily="49" charset="-122"/>
              </a:rPr>
              <a:t>16</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你們這瞎眼領路的有禍了！你們說：‘凡指著殿起誓的，這算不得什麼；只是凡指著殿中金子起誓的，他就該謹守。’</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Woe to you, blind guides, who say, "Whoever swears by the temple, it is nothing; but whoever swears by the gold of the temple, he is obliged to perform it.'</a:t>
            </a:r>
          </a:p>
          <a:p>
            <a:pPr algn="l" defTabSz="914400">
              <a:spcBef>
                <a:spcPct val="20000"/>
              </a:spcBef>
            </a:pPr>
            <a:r>
              <a:rPr lang="en-US" altLang="zh-CN" sz="3600" b="1" dirty="0" smtClean="0">
                <a:ea typeface="黑体" panose="02010609060101010101" pitchFamily="49" charset="-122"/>
              </a:rPr>
              <a:t>17</a:t>
            </a:r>
            <a:r>
              <a:rPr lang="zh-CN" altLang="en-US" sz="3600" b="1" dirty="0" smtClean="0">
                <a:ea typeface="黑体" panose="02010609060101010101" pitchFamily="49" charset="-122"/>
              </a:rPr>
              <a:t>你們這無知瞎眼的人哪！什麼是大的？是金子呢？還是叫金子成聖的殿呢？</a:t>
            </a:r>
          </a:p>
          <a:p>
            <a:pPr algn="l" defTabSz="914400">
              <a:spcBef>
                <a:spcPct val="20000"/>
              </a:spcBef>
            </a:pPr>
            <a:r>
              <a:rPr lang="en-US" altLang="zh-CN" sz="3600" b="1" dirty="0" smtClean="0">
                <a:ea typeface="黑体" panose="02010609060101010101" pitchFamily="49" charset="-122"/>
              </a:rPr>
              <a:t>Fools </a:t>
            </a:r>
            <a:r>
              <a:rPr lang="en-US" altLang="zh-CN" sz="3600" b="1" dirty="0">
                <a:ea typeface="黑体" panose="02010609060101010101" pitchFamily="49" charset="-122"/>
              </a:rPr>
              <a:t>and blind! For which is greater, the gold or the temple that sanctifies the gold?</a:t>
            </a:r>
          </a:p>
        </p:txBody>
      </p:sp>
    </p:spTree>
    <p:extLst>
      <p:ext uri="{BB962C8B-B14F-4D97-AF65-F5344CB8AC3E}">
        <p14:creationId xmlns:p14="http://schemas.microsoft.com/office/powerpoint/2010/main" val="4130094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你們又說：‘凡指著壇起誓的，這算不得什麼；只是凡指著壇上禮物起誓的，他就該謹守。</a:t>
            </a:r>
          </a:p>
          <a:p>
            <a:pPr algn="l"/>
            <a:r>
              <a:rPr lang="zh-CN" altLang="en-US" sz="3600" b="1" dirty="0" smtClean="0">
                <a:ea typeface="黑体" panose="02010609060101010101" pitchFamily="49" charset="-122"/>
              </a:rPr>
              <a:t>’</a:t>
            </a:r>
            <a:r>
              <a:rPr lang="en-US" altLang="zh-CN" sz="3600" b="1" dirty="0">
                <a:ea typeface="黑体" panose="02010609060101010101" pitchFamily="49" charset="-122"/>
              </a:rPr>
              <a:t>And, "Whoever swears by the altar, it is nothing; but whoever swears by the gift that is on it, he is obliged to perform it</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你們這瞎眼的人哪！什麼是大的？是禮物呢，還是叫禮物成聖的壇呢？</a:t>
            </a:r>
          </a:p>
          <a:p>
            <a:pPr algn="l"/>
            <a:r>
              <a:rPr lang="en-US" altLang="zh-CN" sz="3600" b="1" dirty="0" smtClean="0">
                <a:ea typeface="黑体" panose="02010609060101010101" pitchFamily="49" charset="-122"/>
              </a:rPr>
              <a:t>Fools </a:t>
            </a:r>
            <a:r>
              <a:rPr lang="en-US" altLang="zh-CN" sz="3600" b="1" dirty="0">
                <a:ea typeface="黑体" panose="02010609060101010101" pitchFamily="49" charset="-122"/>
              </a:rPr>
              <a:t>and blind! For which is greater, the gift or the altar that sanctifies the gift?</a:t>
            </a:r>
          </a:p>
        </p:txBody>
      </p:sp>
    </p:spTree>
    <p:extLst>
      <p:ext uri="{BB962C8B-B14F-4D97-AF65-F5344CB8AC3E}">
        <p14:creationId xmlns:p14="http://schemas.microsoft.com/office/powerpoint/2010/main" val="32272431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所以，人指著壇起誓，就是指著壇和壇上一切所有的起誓；</a:t>
            </a:r>
          </a:p>
          <a:p>
            <a:pPr algn="l"/>
            <a:r>
              <a:rPr lang="en-US" altLang="zh-CN" sz="3600" b="1" dirty="0" smtClean="0">
                <a:ea typeface="黑体" panose="02010609060101010101" pitchFamily="49" charset="-122"/>
              </a:rPr>
              <a:t>Therefore </a:t>
            </a:r>
            <a:r>
              <a:rPr lang="en-US" altLang="zh-CN" sz="3600" b="1" dirty="0">
                <a:ea typeface="黑体" panose="02010609060101010101" pitchFamily="49" charset="-122"/>
              </a:rPr>
              <a:t>he who swears by the altar, swears by it and by all things on it.</a:t>
            </a:r>
          </a:p>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人指著殿起誓，就是指著殿和那住在殿裡的起誓；</a:t>
            </a: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who swears by the temple, swears by it and by Him who dwells in it.</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人指著天起誓，就是指著　神的寶座和那坐在上面的起誓。</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who swears by heaven, swears by the throne of God and by Him who sits on it.</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箴言</a:t>
            </a:r>
            <a:r>
              <a:rPr lang="en-US" altLang="zh-CN" sz="3600" b="1" dirty="0">
                <a:ea typeface="黑体" panose="02010609060101010101" pitchFamily="49" charset="-122"/>
              </a:rPr>
              <a:t>Proverbs 6: 16-19】</a:t>
            </a:r>
          </a:p>
          <a:p>
            <a:pPr algn="l" defTabSz="914400">
              <a:spcBef>
                <a:spcPct val="20000"/>
              </a:spcBef>
            </a:pPr>
            <a:r>
              <a:rPr lang="en-US" altLang="zh-CN" sz="3600" b="1" dirty="0" smtClean="0">
                <a:ea typeface="黑体" panose="02010609060101010101" pitchFamily="49" charset="-122"/>
              </a:rPr>
              <a:t>16</a:t>
            </a:r>
            <a:r>
              <a:rPr lang="zh-CN" altLang="en-US" sz="3600" b="1" dirty="0" smtClean="0">
                <a:ea typeface="黑体" panose="02010609060101010101" pitchFamily="49" charset="-122"/>
              </a:rPr>
              <a:t>耶和華所恨惡的有六樣，連他心所憎惡的共有七樣，</a:t>
            </a:r>
          </a:p>
          <a:p>
            <a:pPr algn="l" defTabSz="914400">
              <a:spcBef>
                <a:spcPct val="20000"/>
              </a:spcBef>
            </a:pPr>
            <a:r>
              <a:rPr lang="en-US" altLang="zh-CN" sz="3600" b="1" dirty="0" smtClean="0">
                <a:ea typeface="黑体" panose="02010609060101010101" pitchFamily="49" charset="-122"/>
              </a:rPr>
              <a:t>These </a:t>
            </a:r>
            <a:r>
              <a:rPr lang="en-US" altLang="zh-CN" sz="3600" b="1" dirty="0">
                <a:ea typeface="黑体" panose="02010609060101010101" pitchFamily="49" charset="-122"/>
              </a:rPr>
              <a:t>six things the LORD hates, Yes, seven are an abomination to Him</a:t>
            </a:r>
            <a:r>
              <a:rPr lang="en-US" altLang="zh-CN" sz="3600" b="1" dirty="0" smtClean="0">
                <a:ea typeface="黑体" panose="02010609060101010101" pitchFamily="49" charset="-122"/>
              </a:rPr>
              <a:t>:</a:t>
            </a:r>
          </a:p>
          <a:p>
            <a:pPr algn="l" defTabSz="914400">
              <a:spcBef>
                <a:spcPct val="20000"/>
              </a:spcBef>
            </a:pPr>
            <a:endParaRPr lang="en-US" altLang="zh-CN" sz="3600" b="1" dirty="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17</a:t>
            </a:r>
            <a:r>
              <a:rPr lang="zh-CN" altLang="en-US" sz="3600" b="1" dirty="0" smtClean="0">
                <a:ea typeface="黑体" panose="02010609060101010101" pitchFamily="49" charset="-122"/>
              </a:rPr>
              <a:t>就是高傲的眼，撒謊的舌，流無辜人血的手，</a:t>
            </a:r>
            <a:r>
              <a:rPr lang="en-US" altLang="zh-CN" sz="3600" b="1" dirty="0" smtClean="0">
                <a:ea typeface="黑体" panose="02010609060101010101" pitchFamily="49" charset="-122"/>
              </a:rPr>
              <a:t>A </a:t>
            </a:r>
            <a:r>
              <a:rPr lang="en-US" altLang="zh-CN" sz="3600" b="1" dirty="0">
                <a:ea typeface="黑体" panose="02010609060101010101" pitchFamily="49" charset="-122"/>
              </a:rPr>
              <a:t>proud look, A lying tongue, Hands that shed innocent blood,</a:t>
            </a:r>
          </a:p>
        </p:txBody>
      </p:sp>
    </p:spTree>
    <p:extLst>
      <p:ext uri="{BB962C8B-B14F-4D97-AF65-F5344CB8AC3E}">
        <p14:creationId xmlns:p14="http://schemas.microsoft.com/office/powerpoint/2010/main" val="2724898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圖謀惡計的心，飛跑行惡的腳，</a:t>
            </a:r>
            <a:r>
              <a:rPr lang="en-US" altLang="zh-CN" sz="3600" b="1" dirty="0" smtClean="0">
                <a:ea typeface="黑体" panose="02010609060101010101" pitchFamily="49" charset="-122"/>
              </a:rPr>
              <a:t>A </a:t>
            </a:r>
            <a:r>
              <a:rPr lang="en-US" altLang="zh-CN" sz="3600" b="1" dirty="0">
                <a:ea typeface="黑体" panose="02010609060101010101" pitchFamily="49" charset="-122"/>
              </a:rPr>
              <a:t>heart that devises wicked plans, Feet that are swift in running to evil</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吐謊言的假見證，並弟兄中布散紛爭的人。</a:t>
            </a:r>
            <a:r>
              <a:rPr lang="en-US" altLang="zh-CN" sz="3600" b="1" dirty="0" smtClean="0">
                <a:ea typeface="黑体" panose="02010609060101010101" pitchFamily="49" charset="-122"/>
              </a:rPr>
              <a:t>A </a:t>
            </a:r>
            <a:r>
              <a:rPr lang="en-US" altLang="zh-CN" sz="3600" b="1" dirty="0">
                <a:ea typeface="黑体" panose="02010609060101010101" pitchFamily="49" charset="-122"/>
              </a:rPr>
              <a:t>false witness who speaks lies, And one who sows discord among brethren. </a:t>
            </a:r>
          </a:p>
        </p:txBody>
      </p:sp>
    </p:spTree>
    <p:extLst>
      <p:ext uri="{BB962C8B-B14F-4D97-AF65-F5344CB8AC3E}">
        <p14:creationId xmlns:p14="http://schemas.microsoft.com/office/powerpoint/2010/main" val="2115043098"/>
      </p:ext>
    </p:extLst>
  </p:cSld>
  <p:clrMapOvr>
    <a:masterClrMapping/>
  </p:clrMapOvr>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2733</TotalTime>
  <Words>1855</Words>
  <Application>Microsoft Office PowerPoint</Application>
  <PresentationFormat>全屏显示(4:3)</PresentationFormat>
  <Paragraphs>101</Paragraphs>
  <Slides>19</Slides>
  <Notes>19</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19</vt:i4>
      </vt:variant>
    </vt:vector>
  </HeadingPairs>
  <TitlesOfParts>
    <vt:vector size="27" baseType="lpstr">
      <vt:lpstr>新細明體</vt:lpstr>
      <vt:lpstr>黑体</vt:lpstr>
      <vt:lpstr>宋体</vt:lpstr>
      <vt:lpstr>Arial</vt:lpstr>
      <vt:lpstr>Calibri</vt:lpstr>
      <vt:lpstr>Calibri Light</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259</cp:revision>
  <dcterms:created xsi:type="dcterms:W3CDTF">2014-02-25T17:54:08Z</dcterms:created>
  <dcterms:modified xsi:type="dcterms:W3CDTF">2016-03-13T02:44:11Z</dcterms:modified>
</cp:coreProperties>
</file>