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305" r:id="rId3"/>
    <p:sldId id="306" r:id="rId4"/>
    <p:sldId id="373" r:id="rId5"/>
    <p:sldId id="386" r:id="rId6"/>
    <p:sldId id="387" r:id="rId7"/>
    <p:sldId id="372" r:id="rId8"/>
    <p:sldId id="388" r:id="rId9"/>
    <p:sldId id="389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3" d="100"/>
          <a:sy n="63" d="100"/>
        </p:scale>
        <p:origin x="58" y="5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411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855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899747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8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太 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Matthew 20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28]</a:t>
            </a:r>
          </a:p>
          <a:p>
            <a:pPr algn="l"/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正如人子來，不是要受人的服事，乃是要服事人，並且要捨命，作多人的贖價。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The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Son of Man did not come to be served, but to serve, and to give his life as a ransom for many.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Matthew 26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53-54】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53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你想，我不能求我父現在為我差遣十二營多天使來嗎？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Or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do you think that I cannot now pray to My Father, and He will provide Me with more than twelve legions of angels?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54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若是這樣，經上所說事情必須如此的話怎麼應驗呢？” 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How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then could the Scriptures be fulfilled, that it must happen thus?"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 fontScale="92500" lnSpcReduction="10000"/>
          </a:bodyPr>
          <a:lstStyle/>
          <a:p>
            <a:pPr algn="l" defTabSz="914400">
              <a:spcBef>
                <a:spcPct val="20000"/>
              </a:spcBef>
            </a:pPr>
            <a:r>
              <a:rPr lang="zh-CN" altLang="en-US" sz="3600" b="1" dirty="0">
                <a:ea typeface="黑体" panose="02010609060101010101" pitchFamily="49" charset="-122"/>
              </a:rPr>
              <a:t>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耶利米書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Jeremiah </a:t>
            </a:r>
            <a:r>
              <a:rPr lang="en-US" altLang="zh-CN" sz="3600" b="1" dirty="0">
                <a:ea typeface="黑体" panose="02010609060101010101" pitchFamily="49" charset="-122"/>
              </a:rPr>
              <a:t>31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31-34]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31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耶和華說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日子將到，我要與以色列家和猶大家另立新約。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'The </a:t>
            </a:r>
            <a:r>
              <a:rPr lang="en-US" altLang="zh-CN" sz="3600" b="1" dirty="0">
                <a:ea typeface="黑体" panose="02010609060101010101" pitchFamily="49" charset="-122"/>
              </a:rPr>
              <a:t>time is coming,' declares the LORD , 'when I will make a new covenant with the house of Israel and with the house of Judah.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32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不象我拉著他們祖宗的手，領他們出埃及地的時候，與他們所立的約。我雖作他們的丈夫，他們卻背了我的約。這是耶和華說的。”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It </a:t>
            </a:r>
            <a:r>
              <a:rPr lang="en-US" altLang="zh-CN" sz="3600" b="1" dirty="0">
                <a:ea typeface="黑体" panose="02010609060101010101" pitchFamily="49" charset="-122"/>
              </a:rPr>
              <a:t>will not be like the covenant I made with their forefathers when I took them by the hand to lead them out of Egypt, because they broke my covenant, though I was a husband to them, ' declares the Lord. </a:t>
            </a:r>
          </a:p>
        </p:txBody>
      </p:sp>
    </p:spTree>
    <p:extLst>
      <p:ext uri="{BB962C8B-B14F-4D97-AF65-F5344CB8AC3E}">
        <p14:creationId xmlns:p14="http://schemas.microsoft.com/office/powerpoint/2010/main" val="413009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[</a:t>
            </a:r>
            <a:r>
              <a:rPr lang="zh-CN" altLang="en-US" sz="3600" b="1" dirty="0">
                <a:ea typeface="黑体" panose="02010609060101010101" pitchFamily="49" charset="-122"/>
              </a:rPr>
              <a:t>耶利米書</a:t>
            </a:r>
            <a:r>
              <a:rPr lang="en-US" altLang="zh-CN" sz="3600" b="1" dirty="0">
                <a:ea typeface="黑体" panose="02010609060101010101" pitchFamily="49" charset="-122"/>
              </a:rPr>
              <a:t>Jeremiah 31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31-34]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耶和華說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那些日子以後，我與以色列家所立的約，乃是這樣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我要將我的律法放在他們裡面，寫在他們心上。我要作他們的　神，他們要作我的子民。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'This </a:t>
            </a:r>
            <a:r>
              <a:rPr lang="en-US" altLang="zh-CN" sz="3600" b="1" dirty="0">
                <a:ea typeface="黑体" panose="02010609060101010101" pitchFamily="49" charset="-122"/>
              </a:rPr>
              <a:t>is the covenant I will make with the house of Israel after that time,' declares the Lord. 'I will put my law in their minds and write it on their hearts. I will be their God, and they will be my people. </a:t>
            </a:r>
          </a:p>
        </p:txBody>
      </p:sp>
    </p:spTree>
    <p:extLst>
      <p:ext uri="{BB962C8B-B14F-4D97-AF65-F5344CB8AC3E}">
        <p14:creationId xmlns:p14="http://schemas.microsoft.com/office/powerpoint/2010/main" val="32272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576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[</a:t>
            </a:r>
            <a:r>
              <a:rPr lang="zh-CN" altLang="en-US" sz="3600" b="1" dirty="0">
                <a:ea typeface="黑体" panose="02010609060101010101" pitchFamily="49" charset="-122"/>
              </a:rPr>
              <a:t>耶利米書</a:t>
            </a:r>
            <a:r>
              <a:rPr lang="en-US" altLang="zh-CN" sz="3600" b="1" dirty="0">
                <a:ea typeface="黑体" panose="02010609060101010101" pitchFamily="49" charset="-122"/>
              </a:rPr>
              <a:t>Jeremiah 31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31-34]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他們各人不再教導自己的鄰舍和自己的弟兄說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:‘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你該認識耶和華。’因為他們從最小的，到至大的，都必認識我。我要赦免他們的罪孽，不再紀念他們的罪惡。這是耶和華說的。”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 </a:t>
            </a:r>
            <a:r>
              <a:rPr lang="en-US" altLang="zh-CN" sz="3600" b="1" dirty="0">
                <a:ea typeface="黑体" panose="02010609060101010101" pitchFamily="49" charset="-122"/>
              </a:rPr>
              <a:t>longer will a man teach his neighbor, or a man his brother, saying, 'Know the LORD ,' because they will all know me, from the least of them to the greatest,' declares the Lord. 'For I will forgive their wickedness and will remember their sins no more.'</a:t>
            </a: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669087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Luke 22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19-20】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又拿起餅來，祝謝了，就掰開，遞給他們，說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這是我的身體，為你們舍的，你們也應當如此行，為的是紀念我。”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took bread, gave thanks and broke it, and gave it to them, saying, 'This is my body given for you; do this in remembrance of me.'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飯後也照樣拿起杯來，說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這杯是用我血所立的新約，是為你們流出來的。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In </a:t>
            </a:r>
            <a:r>
              <a:rPr lang="en-US" altLang="zh-CN" sz="3600" b="1" dirty="0">
                <a:ea typeface="黑体" panose="02010609060101010101" pitchFamily="49" charset="-122"/>
              </a:rPr>
              <a:t>the same way, after the supper he took the cup, saying, 'This cup is the new covenant in my blood, which is poured out for you’.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04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3600" b="1" dirty="0" smtClean="0">
                <a:ea typeface="黑体" panose="02010609060101010101" pitchFamily="49" charset="-122"/>
              </a:rPr>
              <a:t>【以賽亞書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Isaiah </a:t>
            </a:r>
            <a:r>
              <a:rPr lang="en-US" altLang="zh-CN" sz="3600" b="1" dirty="0">
                <a:ea typeface="黑体" panose="02010609060101010101" pitchFamily="49" charset="-122"/>
              </a:rPr>
              <a:t>53</a:t>
            </a:r>
            <a:r>
              <a:rPr lang="zh-CN" altLang="zh-CN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4-6</a:t>
            </a:r>
            <a:r>
              <a:rPr lang="zh-CN" altLang="zh-CN" sz="3600" b="1" dirty="0">
                <a:ea typeface="黑体" panose="02010609060101010101" pitchFamily="49" charset="-122"/>
              </a:rPr>
              <a:t>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zh-CN" sz="3600" b="1" dirty="0" smtClean="0">
                <a:ea typeface="黑体" panose="02010609060101010101" pitchFamily="49" charset="-122"/>
              </a:rPr>
              <a:t>他誠然擔當我們的憂患，背負我們的痛苦；我們卻以為他受責罰，被　神擊打苦待了。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Surely </a:t>
            </a:r>
            <a:r>
              <a:rPr lang="en-US" altLang="zh-CN" sz="3600" b="1" dirty="0">
                <a:ea typeface="黑体" panose="02010609060101010101" pitchFamily="49" charset="-122"/>
              </a:rPr>
              <a:t>He has borne our griefs And carried our sorrows; Yet we esteemed Him stricken, Smitten by God, and afflicted.</a:t>
            </a:r>
            <a:endParaRPr lang="zh-CN" altLang="zh-CN" sz="3600" b="1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zh-CN" sz="3600" b="1" dirty="0" smtClean="0">
                <a:ea typeface="黑体" panose="02010609060101010101" pitchFamily="49" charset="-122"/>
              </a:rPr>
              <a:t>哪知他為我們的過犯受害，為我們的罪孽壓傷。因他受的刑罰，我們得平安；因他受的鞭傷，我們得醫治。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He was wounded for our transgressions, He was bruised for our iniquities; The chastisement for our peace was upon Him, And by His stripes we are healed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zh-CN" altLang="en-US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611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3600" b="1" dirty="0" smtClean="0">
                <a:ea typeface="黑体" panose="02010609060101010101" pitchFamily="49" charset="-122"/>
              </a:rPr>
              <a:t>【以賽亞書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Isaiah </a:t>
            </a:r>
            <a:r>
              <a:rPr lang="en-US" altLang="zh-CN" sz="3600" b="1" dirty="0">
                <a:ea typeface="黑体" panose="02010609060101010101" pitchFamily="49" charset="-122"/>
              </a:rPr>
              <a:t>53</a:t>
            </a:r>
            <a:r>
              <a:rPr lang="zh-CN" altLang="zh-CN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4-6</a:t>
            </a:r>
            <a:r>
              <a:rPr lang="zh-CN" altLang="zh-CN" sz="3600" b="1" dirty="0">
                <a:ea typeface="黑体" panose="02010609060101010101" pitchFamily="49" charset="-122"/>
              </a:rPr>
              <a:t>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我們都如羊走迷，各人偏行己路，耶和華使我們眾人的罪孽都歸在他身上。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All </a:t>
            </a:r>
            <a:r>
              <a:rPr lang="en-US" altLang="zh-CN" sz="3600" b="1" dirty="0">
                <a:ea typeface="黑体" panose="02010609060101010101" pitchFamily="49" charset="-122"/>
              </a:rPr>
              <a:t>we like sheep have gone astray; We have turned, every one, to his own way; And the LORD has laid on Him the iniquity of us all.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5686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2841</TotalTime>
  <Words>792</Words>
  <Application>Microsoft Office PowerPoint</Application>
  <PresentationFormat>全屏显示(4:3)</PresentationFormat>
  <Paragraphs>38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新細明體</vt:lpstr>
      <vt:lpstr>黑体</vt:lpstr>
      <vt:lpstr>宋体</vt:lpstr>
      <vt:lpstr>Arial</vt:lpstr>
      <vt:lpstr>Calibri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264</cp:revision>
  <dcterms:created xsi:type="dcterms:W3CDTF">2014-02-25T17:54:08Z</dcterms:created>
  <dcterms:modified xsi:type="dcterms:W3CDTF">2016-03-25T22:47:36Z</dcterms:modified>
</cp:coreProperties>
</file>