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60" r:id="rId1"/>
    <p:sldMasterId id="2147483672" r:id="rId2"/>
  </p:sldMasterIdLst>
  <p:notesMasterIdLst>
    <p:notesMasterId r:id="rId26"/>
  </p:notesMasterIdLst>
  <p:handoutMasterIdLst>
    <p:handoutMasterId r:id="rId27"/>
  </p:handoutMasterIdLst>
  <p:sldIdLst>
    <p:sldId id="305" r:id="rId3"/>
    <p:sldId id="306" r:id="rId4"/>
    <p:sldId id="373" r:id="rId5"/>
    <p:sldId id="386" r:id="rId6"/>
    <p:sldId id="387" r:id="rId7"/>
    <p:sldId id="372" r:id="rId8"/>
    <p:sldId id="388" r:id="rId9"/>
    <p:sldId id="389" r:id="rId10"/>
    <p:sldId id="390" r:id="rId11"/>
    <p:sldId id="391" r:id="rId12"/>
    <p:sldId id="392" r:id="rId13"/>
    <p:sldId id="393" r:id="rId14"/>
    <p:sldId id="394" r:id="rId15"/>
    <p:sldId id="395" r:id="rId16"/>
    <p:sldId id="401" r:id="rId17"/>
    <p:sldId id="402" r:id="rId18"/>
    <p:sldId id="399" r:id="rId19"/>
    <p:sldId id="400" r:id="rId20"/>
    <p:sldId id="403" r:id="rId21"/>
    <p:sldId id="404" r:id="rId22"/>
    <p:sldId id="405" r:id="rId23"/>
    <p:sldId id="406" r:id="rId24"/>
    <p:sldId id="407" r:id="rId25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60" autoAdjust="0"/>
    <p:restoredTop sz="94660"/>
  </p:normalViewPr>
  <p:slideViewPr>
    <p:cSldViewPr>
      <p:cViewPr varScale="1">
        <p:scale>
          <a:sx n="63" d="100"/>
          <a:sy n="63" d="100"/>
        </p:scale>
        <p:origin x="110" y="57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5FF88A4-DA15-44AE-9ACB-2C0F00349ACB}" type="datetimeFigureOut">
              <a:rPr lang="zh-CN" altLang="en-US"/>
              <a:pPr>
                <a:defRPr/>
              </a:pPr>
              <a:t>2016/3/26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DFEFF22-6FBB-4B82-B223-80991887E2F0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283496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825422E-ADD0-4F91-A41D-C1A34FECA782}" type="datetimeFigureOut">
              <a:rPr lang="zh-CN" altLang="en-US"/>
              <a:pPr>
                <a:defRPr/>
              </a:pPr>
              <a:t>2016/3/26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TW" altLang="en-US" smtClean="0"/>
              <a:t>按一下此處編輯母版文本樣式</a:t>
            </a:r>
            <a:endParaRPr lang="zh-CN" altLang="en-US" smtClean="0"/>
          </a:p>
          <a:p>
            <a:pPr lvl="1"/>
            <a:r>
              <a:rPr lang="zh-CN" altLang="en-US" smtClean="0"/>
              <a:t>第二級</a:t>
            </a:r>
          </a:p>
          <a:p>
            <a:pPr lvl="2"/>
            <a:r>
              <a:rPr lang="zh-CN" altLang="en-US" smtClean="0"/>
              <a:t>第三級</a:t>
            </a:r>
          </a:p>
          <a:p>
            <a:pPr lvl="3"/>
            <a:r>
              <a:rPr lang="zh-CN" altLang="en-US" smtClean="0"/>
              <a:t>第四級</a:t>
            </a:r>
          </a:p>
          <a:p>
            <a:pPr lvl="4"/>
            <a:r>
              <a:rPr lang="zh-CN" altLang="en-US" smtClean="0"/>
              <a:t>第五級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FB4920C-7358-4336-83CC-4FE3C101A02B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380856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1638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8A7715C-5F1B-4EE9-B4C8-9F634B139109}" type="slidenum">
              <a:rPr lang="zh-CN" altLang="en-US" smtClean="0"/>
              <a:pPr/>
              <a:t>1</a:t>
            </a:fld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189605120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1638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8A7715C-5F1B-4EE9-B4C8-9F634B139109}" type="slidenum">
              <a:rPr lang="zh-CN" altLang="en-US" smtClean="0"/>
              <a:pPr/>
              <a:t>18</a:t>
            </a:fld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14041100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1638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8A7715C-5F1B-4EE9-B4C8-9F634B139109}" type="slidenum">
              <a:rPr lang="zh-CN" altLang="en-US" smtClean="0"/>
              <a:pPr/>
              <a:t>19</a:t>
            </a:fld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272166109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1638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8A7715C-5F1B-4EE9-B4C8-9F634B139109}" type="slidenum">
              <a:rPr lang="zh-CN" altLang="en-US" smtClean="0"/>
              <a:pPr/>
              <a:t>20</a:t>
            </a:fld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262430034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1638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8A7715C-5F1B-4EE9-B4C8-9F634B139109}" type="slidenum">
              <a:rPr lang="zh-CN" altLang="en-US" smtClean="0"/>
              <a:pPr/>
              <a:t>21</a:t>
            </a:fld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228458558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1638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8A7715C-5F1B-4EE9-B4C8-9F634B139109}" type="slidenum">
              <a:rPr lang="zh-CN" altLang="en-US" smtClean="0"/>
              <a:pPr/>
              <a:t>22</a:t>
            </a:fld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61374178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1638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8A7715C-5F1B-4EE9-B4C8-9F634B139109}" type="slidenum">
              <a:rPr lang="zh-CN" altLang="en-US" smtClean="0"/>
              <a:pPr/>
              <a:t>23</a:t>
            </a:fld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23003434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1638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8A7715C-5F1B-4EE9-B4C8-9F634B139109}" type="slidenum">
              <a:rPr lang="zh-CN" altLang="en-US" smtClean="0"/>
              <a:pPr/>
              <a:t>2</a:t>
            </a:fld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24411525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662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A458CEE-167E-45B4-882B-2C8006E30A48}" type="slidenum">
              <a:rPr lang="zh-CN" altLang="en-US" smtClean="0">
                <a:solidFill>
                  <a:prstClr val="black"/>
                </a:solidFill>
              </a:rPr>
              <a:pPr/>
              <a:t>3</a:t>
            </a:fld>
            <a:endParaRPr lang="en-US" altLang="zh-CN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98554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1638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8A7715C-5F1B-4EE9-B4C8-9F634B139109}" type="slidenum">
              <a:rPr lang="zh-CN" altLang="en-US" smtClean="0"/>
              <a:pPr/>
              <a:t>4</a:t>
            </a:fld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28997473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1638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8A7715C-5F1B-4EE9-B4C8-9F634B139109}" type="slidenum">
              <a:rPr lang="zh-CN" altLang="en-US" smtClean="0"/>
              <a:pPr/>
              <a:t>5</a:t>
            </a:fld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14405094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6</a:t>
            </a:fld>
            <a:endParaRPr lang="en-US" altLang="zh-CN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45088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1638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8A7715C-5F1B-4EE9-B4C8-9F634B139109}" type="slidenum">
              <a:rPr lang="zh-CN" altLang="en-US" smtClean="0"/>
              <a:pPr/>
              <a:t>15</a:t>
            </a:fld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25174055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1638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8A7715C-5F1B-4EE9-B4C8-9F634B139109}" type="slidenum">
              <a:rPr lang="zh-CN" altLang="en-US" smtClean="0"/>
              <a:pPr/>
              <a:t>16</a:t>
            </a:fld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179551370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662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A458CEE-167E-45B4-882B-2C8006E30A48}" type="slidenum">
              <a:rPr lang="zh-CN" altLang="en-US" smtClean="0">
                <a:solidFill>
                  <a:prstClr val="black"/>
                </a:solidFill>
              </a:rPr>
              <a:pPr/>
              <a:t>17</a:t>
            </a:fld>
            <a:endParaRPr lang="en-US" altLang="zh-CN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78454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按一下此處編輯母版標題樣式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按一下此處編輯母版副標題樣式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39B5F6-6126-490E-A5EC-A0B9504010A5}" type="datetimeFigureOut">
              <a:rPr lang="zh-CN" altLang="en-US" smtClean="0"/>
              <a:pPr>
                <a:defRPr/>
              </a:pPr>
              <a:t>2016/3/26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65023B-6A3C-4EA3-AE66-5A6D6590E647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090D6E-9A13-4644-A4C1-22BE64C39E05}" type="datetimeFigureOut">
              <a:rPr lang="zh-CN" altLang="en-US" smtClean="0"/>
              <a:pPr>
                <a:defRPr/>
              </a:pPr>
              <a:t>2016/3/26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684164-7E1A-40D4-8814-0A5BCF4E4CD3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6DF57E0-B4B8-4815-9715-E58A80D1C48C}" type="datetimeFigureOut">
              <a:rPr lang="zh-CN" altLang="en-US" smtClean="0"/>
              <a:pPr>
                <a:defRPr/>
              </a:pPr>
              <a:t>2016/3/26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E4CD38-7A23-4698-A696-697BFE444CCF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39B5F6-6126-490E-A5EC-A0B9504010A5}" type="datetimeFigureOut">
              <a:rPr lang="zh-CN" altLang="en-US" smtClean="0"/>
              <a:pPr>
                <a:defRPr/>
              </a:pPr>
              <a:t>2016/3/26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65023B-6A3C-4EA3-AE66-5A6D6590E647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002572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E26566-709C-466C-A58E-888040DB09C0}" type="datetimeFigureOut">
              <a:rPr lang="zh-CN" altLang="en-US" smtClean="0"/>
              <a:pPr>
                <a:defRPr/>
              </a:pPr>
              <a:t>2016/3/26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6D1800-9FCF-4317-920B-EE4D25C28943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263144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6BCFBF-7E71-447B-87B1-D232EB2FAD6B}" type="datetimeFigureOut">
              <a:rPr lang="zh-CN" altLang="en-US" smtClean="0"/>
              <a:pPr>
                <a:defRPr/>
              </a:pPr>
              <a:t>2016/3/26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C1C10-A0E9-48D0-8E46-CD6986F599C9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318284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DFE745-25E9-41AF-92A2-C5E6FFDD60E1}" type="datetimeFigureOut">
              <a:rPr lang="zh-CN" altLang="en-US" smtClean="0"/>
              <a:pPr>
                <a:defRPr/>
              </a:pPr>
              <a:t>2016/3/26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E18E86-74EB-473B-91FB-AE4B23832EE1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612488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A40F68-E40F-4345-9A9A-3DD81DE60C73}" type="datetimeFigureOut">
              <a:rPr lang="zh-CN" altLang="en-US" smtClean="0"/>
              <a:pPr>
                <a:defRPr/>
              </a:pPr>
              <a:t>2016/3/26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416818-4404-48B1-B5E7-E8B275A34C49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6953337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8EBF2B-C289-4CAE-9C5A-9C852E19519D}" type="datetimeFigureOut">
              <a:rPr lang="zh-CN" altLang="en-US" smtClean="0"/>
              <a:pPr>
                <a:defRPr/>
              </a:pPr>
              <a:t>2016/3/26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CA6B60-DC72-4131-94D4-FD3CAE94C680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0416590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755167-7E1B-4E1E-BC04-503C5BF8BA2C}" type="datetimeFigureOut">
              <a:rPr lang="zh-CN" altLang="en-US" smtClean="0"/>
              <a:pPr>
                <a:defRPr/>
              </a:pPr>
              <a:t>2016/3/26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A7F80B-CD6D-4911-8D5B-0E6E070FBD9E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433686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417081-F110-4DC0-8744-20C5B5A16697}" type="datetimeFigureOut">
              <a:rPr lang="zh-CN" altLang="en-US" smtClean="0"/>
              <a:pPr>
                <a:defRPr/>
              </a:pPr>
              <a:t>2016/3/26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D4A510-9858-4138-9E0E-74180DAEC5EC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81293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E26566-709C-466C-A58E-888040DB09C0}" type="datetimeFigureOut">
              <a:rPr lang="zh-CN" altLang="en-US" smtClean="0"/>
              <a:pPr>
                <a:defRPr/>
              </a:pPr>
              <a:t>2016/3/26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6D1800-9FCF-4317-920B-EE4D25C28943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439424-2F4D-4107-8821-7DAB63618D84}" type="datetimeFigureOut">
              <a:rPr lang="zh-CN" altLang="en-US" smtClean="0"/>
              <a:pPr>
                <a:defRPr/>
              </a:pPr>
              <a:t>2016/3/26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BA6713-7E43-4DA7-88F4-4DB161994D6B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1776403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090D6E-9A13-4644-A4C1-22BE64C39E05}" type="datetimeFigureOut">
              <a:rPr lang="zh-CN" altLang="en-US" smtClean="0"/>
              <a:pPr>
                <a:defRPr/>
              </a:pPr>
              <a:t>2016/3/26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684164-7E1A-40D4-8814-0A5BCF4E4CD3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379061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2016/3/26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39593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6BCFBF-7E71-447B-87B1-D232EB2FAD6B}" type="datetimeFigureOut">
              <a:rPr lang="zh-CN" altLang="en-US" smtClean="0"/>
              <a:pPr>
                <a:defRPr/>
              </a:pPr>
              <a:t>2016/3/26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C1C10-A0E9-48D0-8E46-CD6986F599C9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DFE745-25E9-41AF-92A2-C5E6FFDD60E1}" type="datetimeFigureOut">
              <a:rPr lang="zh-CN" altLang="en-US" smtClean="0"/>
              <a:pPr>
                <a:defRPr/>
              </a:pPr>
              <a:t>2016/3/26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E18E86-74EB-473B-91FB-AE4B23832EE1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A40F68-E40F-4345-9A9A-3DD81DE60C73}" type="datetimeFigureOut">
              <a:rPr lang="zh-CN" altLang="en-US" smtClean="0"/>
              <a:pPr>
                <a:defRPr/>
              </a:pPr>
              <a:t>2016/3/26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416818-4404-48B1-B5E7-E8B275A34C49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8EBF2B-C289-4CAE-9C5A-9C852E19519D}" type="datetimeFigureOut">
              <a:rPr lang="zh-CN" altLang="en-US" smtClean="0"/>
              <a:pPr>
                <a:defRPr/>
              </a:pPr>
              <a:t>2016/3/26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CA6B60-DC72-4131-94D4-FD3CAE94C680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755167-7E1B-4E1E-BC04-503C5BF8BA2C}" type="datetimeFigureOut">
              <a:rPr lang="zh-CN" altLang="en-US" smtClean="0"/>
              <a:pPr>
                <a:defRPr/>
              </a:pPr>
              <a:t>2016/3/26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A7F80B-CD6D-4911-8D5B-0E6E070FBD9E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417081-F110-4DC0-8744-20C5B5A16697}" type="datetimeFigureOut">
              <a:rPr lang="zh-CN" altLang="en-US" smtClean="0"/>
              <a:pPr>
                <a:defRPr/>
              </a:pPr>
              <a:t>2016/3/26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D4A510-9858-4138-9E0E-74180DAEC5EC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439424-2F4D-4107-8821-7DAB63618D84}" type="datetimeFigureOut">
              <a:rPr lang="zh-CN" altLang="en-US" smtClean="0"/>
              <a:pPr>
                <a:defRPr/>
              </a:pPr>
              <a:t>2016/3/26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BA6713-7E43-4DA7-88F4-4DB161994D6B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按一下此處編輯母版標題樣式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按一下此處編輯母版文本樣式</a:t>
            </a:r>
            <a:endParaRPr lang="zh-CN" altLang="en-US" smtClean="0"/>
          </a:p>
          <a:p>
            <a:pPr lvl="1"/>
            <a:r>
              <a:rPr lang="zh-CN" altLang="en-US" smtClean="0"/>
              <a:t>第二級</a:t>
            </a:r>
          </a:p>
          <a:p>
            <a:pPr lvl="2"/>
            <a:r>
              <a:rPr lang="zh-CN" altLang="en-US" smtClean="0"/>
              <a:t>第三級</a:t>
            </a:r>
          </a:p>
          <a:p>
            <a:pPr lvl="3"/>
            <a:r>
              <a:rPr lang="zh-CN" altLang="en-US" smtClean="0"/>
              <a:t>第四級</a:t>
            </a:r>
          </a:p>
          <a:p>
            <a:pPr lvl="4"/>
            <a:r>
              <a:rPr lang="zh-CN" altLang="en-US" smtClean="0"/>
              <a:t>第五級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2016/3/26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2016/3/26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43474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副标题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7999"/>
          </a:xfrm>
        </p:spPr>
        <p:txBody>
          <a:bodyPr>
            <a:noAutofit/>
          </a:bodyPr>
          <a:lstStyle/>
          <a:p>
            <a:pPr algn="l"/>
            <a:r>
              <a:rPr lang="en-US" altLang="zh-CN" sz="3600" b="1" dirty="0">
                <a:solidFill>
                  <a:schemeClr val="tx1"/>
                </a:solidFill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solidFill>
                  <a:schemeClr val="tx1"/>
                </a:solidFill>
                <a:ea typeface="黑体" panose="02010609060101010101" pitchFamily="49" charset="-122"/>
              </a:rPr>
              <a:t>林前 </a:t>
            </a:r>
            <a:r>
              <a:rPr lang="en-US" altLang="zh-CN" sz="3600" b="1" dirty="0">
                <a:solidFill>
                  <a:schemeClr val="tx1"/>
                </a:solidFill>
                <a:ea typeface="黑体" panose="02010609060101010101" pitchFamily="49" charset="-122"/>
              </a:rPr>
              <a:t>Corinthians 15</a:t>
            </a:r>
            <a:r>
              <a:rPr lang="zh-CN" altLang="en-US" sz="3600" b="1" dirty="0">
                <a:solidFill>
                  <a:schemeClr val="tx1"/>
                </a:solidFill>
                <a:ea typeface="黑体" panose="02010609060101010101" pitchFamily="49" charset="-122"/>
              </a:rPr>
              <a:t>：</a:t>
            </a:r>
            <a:r>
              <a:rPr lang="en-US" altLang="zh-CN" sz="3600" b="1" dirty="0" smtClean="0">
                <a:solidFill>
                  <a:schemeClr val="tx1"/>
                </a:solidFill>
                <a:ea typeface="黑体" panose="02010609060101010101" pitchFamily="49" charset="-122"/>
              </a:rPr>
              <a:t>1-8】1</a:t>
            </a:r>
            <a:r>
              <a:rPr lang="zh-CN" altLang="en-US" sz="3600" b="1" dirty="0" smtClean="0">
                <a:solidFill>
                  <a:schemeClr val="tx1"/>
                </a:solidFill>
                <a:ea typeface="黑体" panose="02010609060101010101" pitchFamily="49" charset="-122"/>
              </a:rPr>
              <a:t>弟兄們，我如今把先前所傳給你們的福音，告訴你們知道。這福音你們也領受了，又靠著站立得住；</a:t>
            </a:r>
          </a:p>
          <a:p>
            <a:pPr algn="l"/>
            <a:r>
              <a:rPr lang="en-US" altLang="zh-CN" sz="3600" b="1" dirty="0" smtClean="0">
                <a:solidFill>
                  <a:schemeClr val="tx1"/>
                </a:solidFill>
                <a:ea typeface="黑体" panose="02010609060101010101" pitchFamily="49" charset="-122"/>
              </a:rPr>
              <a:t>Moreover</a:t>
            </a:r>
            <a:r>
              <a:rPr lang="en-US" altLang="zh-CN" sz="3600" b="1" dirty="0">
                <a:solidFill>
                  <a:schemeClr val="tx1"/>
                </a:solidFill>
                <a:ea typeface="黑体" panose="02010609060101010101" pitchFamily="49" charset="-122"/>
              </a:rPr>
              <a:t>, brethren, I declare to you the gospel which I preached to you, which also you received and in which you stand,</a:t>
            </a:r>
          </a:p>
          <a:p>
            <a:pPr algn="l"/>
            <a:r>
              <a:rPr lang="en-US" altLang="zh-CN" sz="3600" b="1" dirty="0" smtClean="0">
                <a:solidFill>
                  <a:schemeClr val="tx1"/>
                </a:solidFill>
                <a:ea typeface="黑体" panose="02010609060101010101" pitchFamily="49" charset="-122"/>
              </a:rPr>
              <a:t>2</a:t>
            </a:r>
            <a:r>
              <a:rPr lang="zh-CN" altLang="en-US" sz="3600" b="1" dirty="0" smtClean="0">
                <a:solidFill>
                  <a:schemeClr val="tx1"/>
                </a:solidFill>
                <a:ea typeface="黑体" panose="02010609060101010101" pitchFamily="49" charset="-122"/>
              </a:rPr>
              <a:t>並且你們若不是徒然相信，能以持守我所傳給你們的，就必因這福音得救。</a:t>
            </a:r>
          </a:p>
          <a:p>
            <a:pPr algn="l"/>
            <a:r>
              <a:rPr lang="en-US" altLang="zh-CN" sz="3600" b="1" dirty="0" smtClean="0">
                <a:solidFill>
                  <a:schemeClr val="tx1"/>
                </a:solidFill>
                <a:ea typeface="黑体" panose="02010609060101010101" pitchFamily="49" charset="-122"/>
              </a:rPr>
              <a:t>by </a:t>
            </a:r>
            <a:r>
              <a:rPr lang="en-US" altLang="zh-CN" sz="3600" b="1" dirty="0">
                <a:solidFill>
                  <a:schemeClr val="tx1"/>
                </a:solidFill>
                <a:ea typeface="黑体" panose="02010609060101010101" pitchFamily="49" charset="-122"/>
              </a:rPr>
              <a:t>which also you are saved, if you hold fast that word which I preached to you--unless you believed in vain.</a:t>
            </a:r>
            <a:endParaRPr lang="en-US" altLang="zh-CN" sz="3600" b="1" dirty="0">
              <a:solidFill>
                <a:schemeClr val="tx1"/>
              </a:solidFill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林前 </a:t>
            </a:r>
            <a:r>
              <a:rPr lang="en-US" altLang="zh-CN" sz="3600" b="1" dirty="0">
                <a:ea typeface="黑体" panose="02010609060101010101" pitchFamily="49" charset="-122"/>
              </a:rPr>
              <a:t>Corinthians 15</a:t>
            </a:r>
            <a:r>
              <a:rPr lang="zh-CN" altLang="en-US" sz="3600" b="1" dirty="0">
                <a:ea typeface="黑体" panose="02010609060101010101" pitchFamily="49" charset="-122"/>
              </a:rPr>
              <a:t>：</a:t>
            </a:r>
            <a:r>
              <a:rPr lang="en-US" altLang="zh-CN" sz="3600" b="1" dirty="0">
                <a:ea typeface="黑体" panose="02010609060101010101" pitchFamily="49" charset="-122"/>
              </a:rPr>
              <a:t>12-23】</a:t>
            </a:r>
          </a:p>
          <a:p>
            <a:pPr marL="0" indent="0">
              <a:buNone/>
            </a:pPr>
            <a:r>
              <a:rPr lang="en-US" altLang="zh-CN" sz="3600" b="1" dirty="0" smtClean="0">
                <a:ea typeface="黑体" panose="02010609060101010101" pitchFamily="49" charset="-122"/>
              </a:rPr>
              <a:t>22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在亞當裡眾人都死了，照樣，在基督裡眾人也都要復活。</a:t>
            </a:r>
          </a:p>
          <a:p>
            <a:pPr marL="0" indent="0">
              <a:buNone/>
            </a:pPr>
            <a:r>
              <a:rPr lang="en-US" altLang="zh-CN" sz="3600" b="1" dirty="0" smtClean="0">
                <a:ea typeface="黑体" panose="02010609060101010101" pitchFamily="49" charset="-122"/>
              </a:rPr>
              <a:t>For </a:t>
            </a:r>
            <a:r>
              <a:rPr lang="en-US" altLang="zh-CN" sz="3600" b="1" dirty="0">
                <a:ea typeface="黑体" panose="02010609060101010101" pitchFamily="49" charset="-122"/>
              </a:rPr>
              <a:t>as in Adam all die, even so in Christ all shall be made alive.</a:t>
            </a:r>
          </a:p>
          <a:p>
            <a:pPr marL="0" indent="0">
              <a:buNone/>
            </a:pPr>
            <a:r>
              <a:rPr lang="en-US" altLang="zh-CN" sz="3600" b="1" dirty="0" smtClean="0">
                <a:ea typeface="黑体" panose="02010609060101010101" pitchFamily="49" charset="-122"/>
              </a:rPr>
              <a:t>23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但各人是按著自己的次序復活，初熟的果子是基督，以後在他來的時候，是那些屬基督的。</a:t>
            </a:r>
          </a:p>
          <a:p>
            <a:pPr marL="0" indent="0">
              <a:buNone/>
            </a:pPr>
            <a:r>
              <a:rPr lang="en-US" altLang="zh-CN" sz="3600" b="1" dirty="0" smtClean="0">
                <a:ea typeface="黑体" panose="02010609060101010101" pitchFamily="49" charset="-122"/>
              </a:rPr>
              <a:t>But </a:t>
            </a:r>
            <a:r>
              <a:rPr lang="en-US" altLang="zh-CN" sz="3600" b="1" dirty="0">
                <a:ea typeface="黑体" panose="02010609060101010101" pitchFamily="49" charset="-122"/>
              </a:rPr>
              <a:t>each one in his own order: Christ the </a:t>
            </a:r>
            <a:r>
              <a:rPr lang="en-US" altLang="zh-CN" sz="3600" b="1" dirty="0" err="1">
                <a:ea typeface="黑体" panose="02010609060101010101" pitchFamily="49" charset="-122"/>
              </a:rPr>
              <a:t>firstfruits</a:t>
            </a:r>
            <a:r>
              <a:rPr lang="en-US" altLang="zh-CN" sz="3600" b="1" dirty="0">
                <a:ea typeface="黑体" panose="02010609060101010101" pitchFamily="49" charset="-122"/>
              </a:rPr>
              <a:t>, afterward those who are Christ's at His coming.</a:t>
            </a:r>
          </a:p>
        </p:txBody>
      </p:sp>
    </p:spTree>
    <p:extLst>
      <p:ext uri="{BB962C8B-B14F-4D97-AF65-F5344CB8AC3E}">
        <p14:creationId xmlns:p14="http://schemas.microsoft.com/office/powerpoint/2010/main" val="14956077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3600" b="1" dirty="0" smtClean="0">
                <a:ea typeface="黑体" panose="02010609060101010101" pitchFamily="49" charset="-122"/>
              </a:rPr>
              <a:t>[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羅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Romans </a:t>
            </a:r>
            <a:r>
              <a:rPr lang="en-US" altLang="zh-CN" sz="3600" b="1" dirty="0">
                <a:ea typeface="黑体" panose="02010609060101010101" pitchFamily="49" charset="-122"/>
              </a:rPr>
              <a:t>10</a:t>
            </a:r>
            <a:r>
              <a:rPr lang="zh-CN" altLang="en-US" sz="3600" b="1" dirty="0">
                <a:ea typeface="黑体" panose="02010609060101010101" pitchFamily="49" charset="-122"/>
              </a:rPr>
              <a:t>：</a:t>
            </a:r>
            <a:r>
              <a:rPr lang="en-US" altLang="zh-CN" sz="3600" b="1" dirty="0">
                <a:ea typeface="黑体" panose="02010609060101010101" pitchFamily="49" charset="-122"/>
              </a:rPr>
              <a:t>9] </a:t>
            </a:r>
            <a:endParaRPr lang="en-US" altLang="zh-CN" sz="3600" b="1" dirty="0" smtClean="0">
              <a:ea typeface="黑体" panose="02010609060101010101" pitchFamily="49" charset="-122"/>
            </a:endParaRPr>
          </a:p>
          <a:p>
            <a:pPr marL="0" indent="0">
              <a:buNone/>
            </a:pPr>
            <a:r>
              <a:rPr lang="en-US" altLang="zh-CN" sz="3600" b="1" dirty="0" smtClean="0">
                <a:ea typeface="黑体" panose="02010609060101010101" pitchFamily="49" charset="-122"/>
              </a:rPr>
              <a:t>9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你若口裡認耶穌為主，心裡信　神叫他從死裡復活，就必得救。</a:t>
            </a:r>
          </a:p>
          <a:p>
            <a:pPr marL="0" indent="0">
              <a:buNone/>
            </a:pPr>
            <a:r>
              <a:rPr lang="en-US" altLang="zh-CN" sz="3600" b="1" dirty="0" smtClean="0">
                <a:ea typeface="黑体" panose="02010609060101010101" pitchFamily="49" charset="-122"/>
              </a:rPr>
              <a:t>That </a:t>
            </a:r>
            <a:r>
              <a:rPr lang="en-US" altLang="zh-CN" sz="3600" b="1" dirty="0">
                <a:ea typeface="黑体" panose="02010609060101010101" pitchFamily="49" charset="-122"/>
              </a:rPr>
              <a:t>if you confess with your mouth, 'Jesus is Lord,' and believe in your heart that God raised him from the dead, you will be saved.</a:t>
            </a:r>
          </a:p>
        </p:txBody>
      </p:sp>
    </p:spTree>
    <p:extLst>
      <p:ext uri="{BB962C8B-B14F-4D97-AF65-F5344CB8AC3E}">
        <p14:creationId xmlns:p14="http://schemas.microsoft.com/office/powerpoint/2010/main" val="1484669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3600" b="1" dirty="0" smtClean="0">
                <a:ea typeface="黑体" panose="02010609060101010101" pitchFamily="49" charset="-122"/>
              </a:rPr>
              <a:t>[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約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John </a:t>
            </a:r>
            <a:r>
              <a:rPr lang="en-US" altLang="zh-CN" sz="3600" b="1" dirty="0">
                <a:ea typeface="黑体" panose="02010609060101010101" pitchFamily="49" charset="-122"/>
              </a:rPr>
              <a:t>6</a:t>
            </a:r>
            <a:r>
              <a:rPr lang="zh-CN" altLang="en-US" sz="3600" b="1" dirty="0">
                <a:ea typeface="黑体" panose="02010609060101010101" pitchFamily="49" charset="-122"/>
              </a:rPr>
              <a:t>：</a:t>
            </a:r>
            <a:r>
              <a:rPr lang="en-US" altLang="zh-CN" sz="3600" b="1" dirty="0">
                <a:ea typeface="黑体" panose="02010609060101010101" pitchFamily="49" charset="-122"/>
              </a:rPr>
              <a:t>35-40]</a:t>
            </a:r>
          </a:p>
          <a:p>
            <a:pPr marL="0" indent="0">
              <a:buNone/>
            </a:pPr>
            <a:r>
              <a:rPr lang="en-US" altLang="zh-CN" sz="3600" b="1" dirty="0" smtClean="0">
                <a:ea typeface="黑体" panose="02010609060101010101" pitchFamily="49" charset="-122"/>
              </a:rPr>
              <a:t>35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耶穌說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:“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我就是生命的糧。到我這裡來的，必定不餓；信我的，永遠不渴。</a:t>
            </a:r>
          </a:p>
          <a:p>
            <a:pPr marL="0" indent="0">
              <a:buNone/>
            </a:pPr>
            <a:r>
              <a:rPr lang="en-US" altLang="zh-CN" sz="3600" b="1" dirty="0" smtClean="0">
                <a:ea typeface="黑体" panose="02010609060101010101" pitchFamily="49" charset="-122"/>
              </a:rPr>
              <a:t>Then </a:t>
            </a:r>
            <a:r>
              <a:rPr lang="en-US" altLang="zh-CN" sz="3600" b="1" dirty="0">
                <a:ea typeface="黑体" panose="02010609060101010101" pitchFamily="49" charset="-122"/>
              </a:rPr>
              <a:t>Jesus declared, 'I am the bread of life. He who comes to me will never go hungry, and he who believes in me will never be thirsty.</a:t>
            </a:r>
          </a:p>
          <a:p>
            <a:pPr marL="0" indent="0">
              <a:buNone/>
            </a:pPr>
            <a:r>
              <a:rPr lang="en-US" altLang="zh-CN" sz="3600" b="1" dirty="0" smtClean="0">
                <a:ea typeface="黑体" panose="02010609060101010101" pitchFamily="49" charset="-122"/>
              </a:rPr>
              <a:t>36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只是我對你們說過，你們已經看見我，還是不信。</a:t>
            </a:r>
          </a:p>
          <a:p>
            <a:pPr marL="0" indent="0">
              <a:buNone/>
            </a:pPr>
            <a:r>
              <a:rPr lang="en-US" altLang="zh-CN" sz="3600" b="1" dirty="0" smtClean="0">
                <a:ea typeface="黑体" panose="02010609060101010101" pitchFamily="49" charset="-122"/>
              </a:rPr>
              <a:t>But </a:t>
            </a:r>
            <a:r>
              <a:rPr lang="en-US" altLang="zh-CN" sz="3600" b="1" dirty="0">
                <a:ea typeface="黑体" panose="02010609060101010101" pitchFamily="49" charset="-122"/>
              </a:rPr>
              <a:t>as I told you, you have seen me and still you do not believe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.</a:t>
            </a:r>
            <a:endParaRPr lang="en-US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209731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3600" b="1" dirty="0" smtClean="0">
                <a:ea typeface="黑体" panose="02010609060101010101" pitchFamily="49" charset="-122"/>
              </a:rPr>
              <a:t>[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約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John </a:t>
            </a:r>
            <a:r>
              <a:rPr lang="en-US" altLang="zh-CN" sz="3600" b="1" dirty="0">
                <a:ea typeface="黑体" panose="02010609060101010101" pitchFamily="49" charset="-122"/>
              </a:rPr>
              <a:t>6</a:t>
            </a:r>
            <a:r>
              <a:rPr lang="zh-CN" altLang="en-US" sz="3600" b="1" dirty="0">
                <a:ea typeface="黑体" panose="02010609060101010101" pitchFamily="49" charset="-122"/>
              </a:rPr>
              <a:t>：</a:t>
            </a:r>
            <a:r>
              <a:rPr lang="en-US" altLang="zh-CN" sz="3600" b="1" dirty="0">
                <a:ea typeface="黑体" panose="02010609060101010101" pitchFamily="49" charset="-122"/>
              </a:rPr>
              <a:t>35-40]</a:t>
            </a:r>
          </a:p>
          <a:p>
            <a:pPr marL="0" indent="0">
              <a:buNone/>
            </a:pPr>
            <a:r>
              <a:rPr lang="en-US" altLang="zh-CN" sz="3600" b="1" dirty="0" smtClean="0">
                <a:ea typeface="黑体" panose="02010609060101010101" pitchFamily="49" charset="-122"/>
              </a:rPr>
              <a:t>37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凡父所賜給我的人，必到我這裡來；到我這裡來的，我總不丟棄他。</a:t>
            </a:r>
          </a:p>
          <a:p>
            <a:pPr marL="0" indent="0">
              <a:buNone/>
            </a:pPr>
            <a:r>
              <a:rPr lang="en-US" altLang="zh-CN" sz="3600" b="1" dirty="0" smtClean="0">
                <a:ea typeface="黑体" panose="02010609060101010101" pitchFamily="49" charset="-122"/>
              </a:rPr>
              <a:t>All </a:t>
            </a:r>
            <a:r>
              <a:rPr lang="en-US" altLang="zh-CN" sz="3600" b="1" dirty="0">
                <a:ea typeface="黑体" panose="02010609060101010101" pitchFamily="49" charset="-122"/>
              </a:rPr>
              <a:t>that the Father gives me will come to me, and whoever comes to me I will never drive away.</a:t>
            </a:r>
          </a:p>
          <a:p>
            <a:pPr marL="0" indent="0">
              <a:buNone/>
            </a:pPr>
            <a:r>
              <a:rPr lang="en-US" altLang="zh-CN" sz="3600" b="1" dirty="0" smtClean="0">
                <a:ea typeface="黑体" panose="02010609060101010101" pitchFamily="49" charset="-122"/>
              </a:rPr>
              <a:t>38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因為我從天上降下來，不是要按自己的意思行，乃是要按那差我來者的意思行。</a:t>
            </a:r>
          </a:p>
          <a:p>
            <a:pPr marL="0" indent="0">
              <a:buNone/>
            </a:pPr>
            <a:r>
              <a:rPr lang="en-US" altLang="zh-CN" sz="3600" b="1" dirty="0" smtClean="0">
                <a:ea typeface="黑体" panose="02010609060101010101" pitchFamily="49" charset="-122"/>
              </a:rPr>
              <a:t>For </a:t>
            </a:r>
            <a:r>
              <a:rPr lang="en-US" altLang="zh-CN" sz="3600" b="1" dirty="0">
                <a:ea typeface="黑体" panose="02010609060101010101" pitchFamily="49" charset="-122"/>
              </a:rPr>
              <a:t>I have come down from heaven not to do my will but to do the will of him who sent me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.</a:t>
            </a:r>
            <a:endParaRPr lang="en-US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7032858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3600" b="1" dirty="0" smtClean="0">
                <a:ea typeface="黑体" panose="02010609060101010101" pitchFamily="49" charset="-122"/>
              </a:rPr>
              <a:t>[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約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John </a:t>
            </a:r>
            <a:r>
              <a:rPr lang="en-US" altLang="zh-CN" sz="3600" b="1" dirty="0">
                <a:ea typeface="黑体" panose="02010609060101010101" pitchFamily="49" charset="-122"/>
              </a:rPr>
              <a:t>6</a:t>
            </a:r>
            <a:r>
              <a:rPr lang="zh-CN" altLang="en-US" sz="3600" b="1" dirty="0">
                <a:ea typeface="黑体" panose="02010609060101010101" pitchFamily="49" charset="-122"/>
              </a:rPr>
              <a:t>：</a:t>
            </a:r>
            <a:r>
              <a:rPr lang="en-US" altLang="zh-CN" sz="3600" b="1" dirty="0">
                <a:ea typeface="黑体" panose="02010609060101010101" pitchFamily="49" charset="-122"/>
              </a:rPr>
              <a:t>35-40]</a:t>
            </a:r>
          </a:p>
          <a:p>
            <a:pPr marL="0" indent="0">
              <a:buNone/>
            </a:pPr>
            <a:r>
              <a:rPr lang="en-US" altLang="zh-CN" sz="3600" b="1" dirty="0" smtClean="0">
                <a:ea typeface="黑体" panose="02010609060101010101" pitchFamily="49" charset="-122"/>
              </a:rPr>
              <a:t>39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差我來者的意思，就是他所賜給我的，叫我一個也不失落，在末日卻叫他復活。</a:t>
            </a:r>
          </a:p>
          <a:p>
            <a:pPr marL="0" indent="0">
              <a:buNone/>
            </a:pPr>
            <a:r>
              <a:rPr lang="en-US" altLang="zh-CN" sz="3600" b="1" dirty="0" smtClean="0">
                <a:ea typeface="黑体" panose="02010609060101010101" pitchFamily="49" charset="-122"/>
              </a:rPr>
              <a:t>And </a:t>
            </a:r>
            <a:r>
              <a:rPr lang="en-US" altLang="zh-CN" sz="3600" b="1" dirty="0">
                <a:ea typeface="黑体" panose="02010609060101010101" pitchFamily="49" charset="-122"/>
              </a:rPr>
              <a:t>this is the will of him who sent me, that I shall lose none of all that he has given me, but raise them up at the last day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.</a:t>
            </a:r>
          </a:p>
          <a:p>
            <a:pPr marL="0" indent="0">
              <a:buNone/>
            </a:pPr>
            <a:endParaRPr lang="en-US" altLang="zh-CN" sz="3600" b="1" dirty="0">
              <a:ea typeface="黑体" panose="02010609060101010101" pitchFamily="49" charset="-122"/>
            </a:endParaRPr>
          </a:p>
          <a:p>
            <a:pPr marL="0" indent="0">
              <a:buNone/>
            </a:pPr>
            <a:r>
              <a:rPr lang="en-US" altLang="zh-CN" sz="3600" b="1" dirty="0" smtClean="0">
                <a:ea typeface="黑体" panose="02010609060101010101" pitchFamily="49" charset="-122"/>
              </a:rPr>
              <a:t>40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因為我父的意思是叫一切見子而信的人得永生，並且在末日我要叫他復活。” </a:t>
            </a:r>
          </a:p>
          <a:p>
            <a:pPr marL="0" indent="0">
              <a:buNone/>
            </a:pPr>
            <a:r>
              <a:rPr lang="en-US" altLang="zh-CN" sz="3600" b="1" dirty="0" smtClean="0">
                <a:ea typeface="黑体" panose="02010609060101010101" pitchFamily="49" charset="-122"/>
              </a:rPr>
              <a:t>For </a:t>
            </a:r>
            <a:r>
              <a:rPr lang="en-US" altLang="zh-CN" sz="3600" b="1" dirty="0">
                <a:ea typeface="黑体" panose="02010609060101010101" pitchFamily="49" charset="-122"/>
              </a:rPr>
              <a:t>my Father's will is that everyone who looks to the Son and believes in him shall have eternal life, and I will raise him up at the last day.'</a:t>
            </a:r>
          </a:p>
        </p:txBody>
      </p:sp>
    </p:spTree>
    <p:extLst>
      <p:ext uri="{BB962C8B-B14F-4D97-AF65-F5344CB8AC3E}">
        <p14:creationId xmlns:p14="http://schemas.microsoft.com/office/powerpoint/2010/main" val="723618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副标题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7999"/>
          </a:xfrm>
        </p:spPr>
        <p:txBody>
          <a:bodyPr>
            <a:noAutofit/>
          </a:bodyPr>
          <a:lstStyle/>
          <a:p>
            <a:pPr algn="l"/>
            <a:r>
              <a:rPr lang="en-US" altLang="zh-CN" sz="3600" b="1" dirty="0">
                <a:solidFill>
                  <a:schemeClr val="tx1"/>
                </a:solidFill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solidFill>
                  <a:schemeClr val="tx1"/>
                </a:solidFill>
                <a:ea typeface="黑体" panose="02010609060101010101" pitchFamily="49" charset="-122"/>
              </a:rPr>
              <a:t>林前 </a:t>
            </a:r>
            <a:r>
              <a:rPr lang="en-US" altLang="zh-CN" sz="3600" b="1" dirty="0">
                <a:solidFill>
                  <a:schemeClr val="tx1"/>
                </a:solidFill>
                <a:ea typeface="黑体" panose="02010609060101010101" pitchFamily="49" charset="-122"/>
              </a:rPr>
              <a:t>Corinthians 15</a:t>
            </a:r>
            <a:r>
              <a:rPr lang="zh-CN" altLang="en-US" sz="3600" b="1" dirty="0">
                <a:solidFill>
                  <a:schemeClr val="tx1"/>
                </a:solidFill>
                <a:ea typeface="黑体" panose="02010609060101010101" pitchFamily="49" charset="-122"/>
              </a:rPr>
              <a:t>：</a:t>
            </a:r>
            <a:r>
              <a:rPr lang="en-US" altLang="zh-CN" sz="3600" b="1" dirty="0" smtClean="0">
                <a:solidFill>
                  <a:schemeClr val="tx1"/>
                </a:solidFill>
                <a:ea typeface="黑体" panose="02010609060101010101" pitchFamily="49" charset="-122"/>
              </a:rPr>
              <a:t>1-8】</a:t>
            </a:r>
          </a:p>
          <a:p>
            <a:pPr algn="l"/>
            <a:r>
              <a:rPr lang="en-US" altLang="zh-CN" sz="3600" b="1" dirty="0" smtClean="0">
                <a:solidFill>
                  <a:schemeClr val="tx1"/>
                </a:solidFill>
                <a:ea typeface="黑体" panose="02010609060101010101" pitchFamily="49" charset="-122"/>
              </a:rPr>
              <a:t>1</a:t>
            </a:r>
            <a:r>
              <a:rPr lang="zh-CN" altLang="en-US" sz="3600" b="1" dirty="0" smtClean="0">
                <a:solidFill>
                  <a:schemeClr val="tx1"/>
                </a:solidFill>
                <a:ea typeface="黑体" panose="02010609060101010101" pitchFamily="49" charset="-122"/>
              </a:rPr>
              <a:t>弟兄們，我如今把先前所傳給你們的福音，告訴你們知道。這福音你們也領受了，又靠著站立得住；</a:t>
            </a:r>
          </a:p>
          <a:p>
            <a:pPr algn="l"/>
            <a:r>
              <a:rPr lang="en-US" altLang="zh-CN" sz="3600" b="1" dirty="0" smtClean="0">
                <a:solidFill>
                  <a:schemeClr val="tx1"/>
                </a:solidFill>
                <a:ea typeface="黑体" panose="02010609060101010101" pitchFamily="49" charset="-122"/>
              </a:rPr>
              <a:t>Moreover</a:t>
            </a:r>
            <a:r>
              <a:rPr lang="en-US" altLang="zh-CN" sz="3600" b="1" dirty="0">
                <a:solidFill>
                  <a:schemeClr val="tx1"/>
                </a:solidFill>
                <a:ea typeface="黑体" panose="02010609060101010101" pitchFamily="49" charset="-122"/>
              </a:rPr>
              <a:t>, brethren, I declare to you the gospel which I preached to you, which also you received and in which you stand,</a:t>
            </a:r>
          </a:p>
          <a:p>
            <a:pPr algn="l"/>
            <a:r>
              <a:rPr lang="en-US" altLang="zh-CN" sz="3600" b="1" dirty="0" smtClean="0">
                <a:solidFill>
                  <a:schemeClr val="tx1"/>
                </a:solidFill>
                <a:ea typeface="黑体" panose="02010609060101010101" pitchFamily="49" charset="-122"/>
              </a:rPr>
              <a:t>2</a:t>
            </a:r>
            <a:r>
              <a:rPr lang="zh-CN" altLang="en-US" sz="3600" b="1" dirty="0" smtClean="0">
                <a:solidFill>
                  <a:schemeClr val="tx1"/>
                </a:solidFill>
                <a:ea typeface="黑体" panose="02010609060101010101" pitchFamily="49" charset="-122"/>
              </a:rPr>
              <a:t>並且你們若不是徒然相信，能以持守我所傳給你們的，就必因這福音得救。</a:t>
            </a:r>
          </a:p>
          <a:p>
            <a:pPr algn="l"/>
            <a:r>
              <a:rPr lang="en-US" altLang="zh-CN" sz="3600" b="1" dirty="0" smtClean="0">
                <a:solidFill>
                  <a:schemeClr val="tx1"/>
                </a:solidFill>
                <a:ea typeface="黑体" panose="02010609060101010101" pitchFamily="49" charset="-122"/>
              </a:rPr>
              <a:t>by </a:t>
            </a:r>
            <a:r>
              <a:rPr lang="en-US" altLang="zh-CN" sz="3600" b="1" dirty="0">
                <a:solidFill>
                  <a:schemeClr val="tx1"/>
                </a:solidFill>
                <a:ea typeface="黑体" panose="02010609060101010101" pitchFamily="49" charset="-122"/>
              </a:rPr>
              <a:t>which also you are saved, if you hold fast that word which I preached to you--unless you believed in vain.</a:t>
            </a:r>
            <a:endParaRPr lang="en-US" altLang="zh-CN" sz="3600" b="1" dirty="0">
              <a:solidFill>
                <a:schemeClr val="tx1"/>
              </a:solidFill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56368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副标题 2"/>
          <p:cNvSpPr>
            <a:spLocks noGrp="1"/>
          </p:cNvSpPr>
          <p:nvPr>
            <p:ph type="subTitle" idx="1"/>
          </p:nvPr>
        </p:nvSpPr>
        <p:spPr>
          <a:xfrm>
            <a:off x="0" y="1"/>
            <a:ext cx="9144000" cy="6857999"/>
          </a:xfrm>
        </p:spPr>
        <p:txBody>
          <a:bodyPr>
            <a:noAutofit/>
          </a:bodyPr>
          <a:lstStyle/>
          <a:p>
            <a:pPr algn="l"/>
            <a:r>
              <a:rPr lang="en-US" altLang="zh-CN" sz="3600" b="1" dirty="0">
                <a:solidFill>
                  <a:schemeClr val="tx1"/>
                </a:solidFill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solidFill>
                  <a:schemeClr val="tx1"/>
                </a:solidFill>
                <a:ea typeface="黑体" panose="02010609060101010101" pitchFamily="49" charset="-122"/>
              </a:rPr>
              <a:t>林前 </a:t>
            </a:r>
            <a:r>
              <a:rPr lang="en-US" altLang="zh-CN" sz="3600" b="1" dirty="0">
                <a:solidFill>
                  <a:schemeClr val="tx1"/>
                </a:solidFill>
                <a:ea typeface="黑体" panose="02010609060101010101" pitchFamily="49" charset="-122"/>
              </a:rPr>
              <a:t>Corinthians 15</a:t>
            </a:r>
            <a:r>
              <a:rPr lang="zh-CN" altLang="en-US" sz="3600" b="1" dirty="0">
                <a:solidFill>
                  <a:schemeClr val="tx1"/>
                </a:solidFill>
                <a:ea typeface="黑体" panose="02010609060101010101" pitchFamily="49" charset="-122"/>
              </a:rPr>
              <a:t>：</a:t>
            </a:r>
            <a:r>
              <a:rPr lang="en-US" altLang="zh-CN" sz="3600" b="1" dirty="0">
                <a:solidFill>
                  <a:schemeClr val="tx1"/>
                </a:solidFill>
                <a:ea typeface="黑体" panose="02010609060101010101" pitchFamily="49" charset="-122"/>
              </a:rPr>
              <a:t>1-8</a:t>
            </a:r>
            <a:r>
              <a:rPr lang="en-US" altLang="zh-CN" sz="3600" b="1" dirty="0" smtClean="0">
                <a:solidFill>
                  <a:schemeClr val="tx1"/>
                </a:solidFill>
                <a:ea typeface="黑体" panose="02010609060101010101" pitchFamily="49" charset="-122"/>
              </a:rPr>
              <a:t>】</a:t>
            </a:r>
            <a:endParaRPr lang="en-US" altLang="zh-CN" sz="3600" b="1" dirty="0">
              <a:solidFill>
                <a:schemeClr val="tx1"/>
              </a:solidFill>
              <a:ea typeface="黑体" panose="02010609060101010101" pitchFamily="49" charset="-122"/>
            </a:endParaRPr>
          </a:p>
          <a:p>
            <a:pPr algn="l"/>
            <a:r>
              <a:rPr lang="en-US" altLang="zh-CN" sz="3600" b="1" dirty="0" smtClean="0">
                <a:solidFill>
                  <a:schemeClr val="tx1"/>
                </a:solidFill>
                <a:ea typeface="黑体" panose="02010609060101010101" pitchFamily="49" charset="-122"/>
              </a:rPr>
              <a:t>3</a:t>
            </a:r>
            <a:r>
              <a:rPr lang="zh-CN" altLang="en-US" sz="3600" b="1" dirty="0" smtClean="0">
                <a:solidFill>
                  <a:schemeClr val="tx1"/>
                </a:solidFill>
                <a:ea typeface="黑体" panose="02010609060101010101" pitchFamily="49" charset="-122"/>
              </a:rPr>
              <a:t>我當日所領受又傳給你們的，第一，就是基督照聖經所說，為我們的罪死了，</a:t>
            </a:r>
          </a:p>
          <a:p>
            <a:pPr algn="l"/>
            <a:r>
              <a:rPr lang="en-US" altLang="zh-CN" sz="3600" b="1" dirty="0" smtClean="0">
                <a:solidFill>
                  <a:schemeClr val="tx1"/>
                </a:solidFill>
                <a:ea typeface="黑体" panose="02010609060101010101" pitchFamily="49" charset="-122"/>
              </a:rPr>
              <a:t>For </a:t>
            </a:r>
            <a:r>
              <a:rPr lang="en-US" altLang="zh-CN" sz="3600" b="1" dirty="0">
                <a:solidFill>
                  <a:schemeClr val="tx1"/>
                </a:solidFill>
                <a:ea typeface="黑体" panose="02010609060101010101" pitchFamily="49" charset="-122"/>
              </a:rPr>
              <a:t>I delivered to you first of all that which I also received: that Christ died for our sins according to the Scriptures,</a:t>
            </a:r>
          </a:p>
          <a:p>
            <a:pPr algn="l"/>
            <a:r>
              <a:rPr lang="en-US" altLang="zh-CN" sz="3600" b="1" dirty="0" smtClean="0">
                <a:solidFill>
                  <a:schemeClr val="tx1"/>
                </a:solidFill>
                <a:ea typeface="黑体" panose="02010609060101010101" pitchFamily="49" charset="-122"/>
              </a:rPr>
              <a:t>4</a:t>
            </a:r>
            <a:r>
              <a:rPr lang="zh-CN" altLang="en-US" sz="3600" b="1" dirty="0" smtClean="0">
                <a:solidFill>
                  <a:schemeClr val="tx1"/>
                </a:solidFill>
                <a:ea typeface="黑体" panose="02010609060101010101" pitchFamily="49" charset="-122"/>
              </a:rPr>
              <a:t>而且埋葬了，又照聖經所說，第三天復活了，</a:t>
            </a:r>
          </a:p>
          <a:p>
            <a:pPr algn="l"/>
            <a:r>
              <a:rPr lang="en-US" altLang="zh-CN" sz="3600" b="1" dirty="0" smtClean="0">
                <a:solidFill>
                  <a:schemeClr val="tx1"/>
                </a:solidFill>
                <a:ea typeface="黑体" panose="02010609060101010101" pitchFamily="49" charset="-122"/>
              </a:rPr>
              <a:t>and </a:t>
            </a:r>
            <a:r>
              <a:rPr lang="en-US" altLang="zh-CN" sz="3600" b="1" dirty="0">
                <a:solidFill>
                  <a:schemeClr val="tx1"/>
                </a:solidFill>
                <a:ea typeface="黑体" panose="02010609060101010101" pitchFamily="49" charset="-122"/>
              </a:rPr>
              <a:t>that He was buried, and that He rose again the third day according to the Scriptures,</a:t>
            </a:r>
          </a:p>
        </p:txBody>
      </p:sp>
    </p:spTree>
    <p:extLst>
      <p:ext uri="{BB962C8B-B14F-4D97-AF65-F5344CB8AC3E}">
        <p14:creationId xmlns:p14="http://schemas.microsoft.com/office/powerpoint/2010/main" val="3080266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副标题 2"/>
          <p:cNvSpPr>
            <a:spLocks noGrp="1"/>
          </p:cNvSpPr>
          <p:nvPr>
            <p:ph type="subTitle" idx="1"/>
          </p:nvPr>
        </p:nvSpPr>
        <p:spPr>
          <a:xfrm>
            <a:off x="179388" y="188913"/>
            <a:ext cx="8785225" cy="6480175"/>
          </a:xfrm>
        </p:spPr>
        <p:txBody>
          <a:bodyPr>
            <a:normAutofit/>
          </a:bodyPr>
          <a:lstStyle/>
          <a:p>
            <a:pPr algn="l" defTabSz="914400">
              <a:spcBef>
                <a:spcPct val="20000"/>
              </a:spcBef>
            </a:pPr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林前 </a:t>
            </a:r>
            <a:r>
              <a:rPr lang="en-US" altLang="zh-CN" sz="3600" b="1" dirty="0">
                <a:ea typeface="黑体" panose="02010609060101010101" pitchFamily="49" charset="-122"/>
              </a:rPr>
              <a:t>Corinthians 15</a:t>
            </a:r>
            <a:r>
              <a:rPr lang="zh-CN" altLang="en-US" sz="3600" b="1" dirty="0">
                <a:ea typeface="黑体" panose="02010609060101010101" pitchFamily="49" charset="-122"/>
              </a:rPr>
              <a:t>：</a:t>
            </a:r>
            <a:r>
              <a:rPr lang="en-US" altLang="zh-CN" sz="3600" b="1" dirty="0">
                <a:ea typeface="黑体" panose="02010609060101010101" pitchFamily="49" charset="-122"/>
              </a:rPr>
              <a:t>1-8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】</a:t>
            </a:r>
            <a:endParaRPr lang="en-US" altLang="zh-CN" sz="3600" b="1" dirty="0">
              <a:ea typeface="黑体" panose="02010609060101010101" pitchFamily="49" charset="-122"/>
            </a:endParaRPr>
          </a:p>
          <a:p>
            <a:pPr algn="l" defTabSz="914400">
              <a:spcBef>
                <a:spcPct val="20000"/>
              </a:spcBef>
            </a:pPr>
            <a:r>
              <a:rPr lang="en-US" altLang="zh-CN" sz="3600" b="1" dirty="0" smtClean="0">
                <a:ea typeface="黑体" panose="02010609060101010101" pitchFamily="49" charset="-122"/>
              </a:rPr>
              <a:t>5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並且顯給磯法看，然後顯給十二使徒看，</a:t>
            </a:r>
          </a:p>
          <a:p>
            <a:pPr algn="l" defTabSz="914400">
              <a:spcBef>
                <a:spcPct val="20000"/>
              </a:spcBef>
            </a:pPr>
            <a:r>
              <a:rPr lang="en-US" altLang="zh-CN" sz="3600" b="1" dirty="0" smtClean="0">
                <a:ea typeface="黑体" panose="02010609060101010101" pitchFamily="49" charset="-122"/>
              </a:rPr>
              <a:t>and </a:t>
            </a:r>
            <a:r>
              <a:rPr lang="en-US" altLang="zh-CN" sz="3600" b="1" dirty="0">
                <a:ea typeface="黑体" panose="02010609060101010101" pitchFamily="49" charset="-122"/>
              </a:rPr>
              <a:t>that He was seen by Cephas, then by the twelve.</a:t>
            </a:r>
          </a:p>
          <a:p>
            <a:pPr algn="l" defTabSz="914400">
              <a:spcBef>
                <a:spcPct val="20000"/>
              </a:spcBef>
            </a:pPr>
            <a:r>
              <a:rPr lang="en-US" altLang="zh-CN" sz="3600" b="1" dirty="0" smtClean="0">
                <a:ea typeface="黑体" panose="02010609060101010101" pitchFamily="49" charset="-122"/>
              </a:rPr>
              <a:t>6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後來一時顯給五百多弟兄看，其中一大半到如今還在，卻也有已經睡了的。</a:t>
            </a:r>
          </a:p>
          <a:p>
            <a:pPr algn="l" defTabSz="914400">
              <a:spcBef>
                <a:spcPct val="20000"/>
              </a:spcBef>
            </a:pPr>
            <a:r>
              <a:rPr lang="en-US" altLang="zh-CN" sz="3600" b="1" dirty="0" smtClean="0">
                <a:ea typeface="黑体" panose="02010609060101010101" pitchFamily="49" charset="-122"/>
              </a:rPr>
              <a:t>After </a:t>
            </a:r>
            <a:r>
              <a:rPr lang="en-US" altLang="zh-CN" sz="3600" b="1" dirty="0">
                <a:ea typeface="黑体" panose="02010609060101010101" pitchFamily="49" charset="-122"/>
              </a:rPr>
              <a:t>that He was seen by over five hundred brethren at once, of whom the greater part remain to the present, but some have fallen asleep.</a:t>
            </a:r>
            <a:endParaRPr lang="en-US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109662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副标题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7999"/>
          </a:xfrm>
        </p:spPr>
        <p:txBody>
          <a:bodyPr>
            <a:noAutofit/>
          </a:bodyPr>
          <a:lstStyle/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林前 </a:t>
            </a:r>
            <a:r>
              <a:rPr lang="en-US" altLang="zh-CN" sz="3600" b="1" dirty="0">
                <a:ea typeface="黑体" panose="02010609060101010101" pitchFamily="49" charset="-122"/>
              </a:rPr>
              <a:t>Corinthians 15</a:t>
            </a:r>
            <a:r>
              <a:rPr lang="zh-CN" altLang="en-US" sz="3600" b="1" dirty="0">
                <a:ea typeface="黑体" panose="02010609060101010101" pitchFamily="49" charset="-122"/>
              </a:rPr>
              <a:t>：</a:t>
            </a:r>
            <a:r>
              <a:rPr lang="en-US" altLang="zh-CN" sz="3600" b="1" dirty="0">
                <a:ea typeface="黑体" panose="02010609060101010101" pitchFamily="49" charset="-122"/>
              </a:rPr>
              <a:t>1-8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】</a:t>
            </a:r>
            <a:endParaRPr lang="en-US" altLang="zh-CN" sz="3600" b="1" dirty="0">
              <a:ea typeface="黑体" panose="02010609060101010101" pitchFamily="49" charset="-122"/>
            </a:endParaRP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7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以後顯給雅各看，再顯給眾使徒看，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After </a:t>
            </a:r>
            <a:r>
              <a:rPr lang="en-US" altLang="zh-CN" sz="3600" b="1" dirty="0">
                <a:ea typeface="黑体" panose="02010609060101010101" pitchFamily="49" charset="-122"/>
              </a:rPr>
              <a:t>that He was seen by James, then by all the apostles.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8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末了，也顯給我看。我如同未到產期而生的人一般。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Then </a:t>
            </a:r>
            <a:r>
              <a:rPr lang="en-US" altLang="zh-CN" sz="3600" b="1" dirty="0">
                <a:ea typeface="黑体" panose="02010609060101010101" pitchFamily="49" charset="-122"/>
              </a:rPr>
              <a:t>last of all He was seen by me also, as by one born out of due time.</a:t>
            </a:r>
            <a:endParaRPr lang="en-US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5151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副标题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7999"/>
          </a:xfrm>
        </p:spPr>
        <p:txBody>
          <a:bodyPr>
            <a:noAutofit/>
          </a:bodyPr>
          <a:lstStyle/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【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羅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Romans </a:t>
            </a:r>
            <a:r>
              <a:rPr lang="en-US" altLang="zh-CN" sz="3600" b="1" dirty="0">
                <a:ea typeface="黑体" panose="02010609060101010101" pitchFamily="49" charset="-122"/>
              </a:rPr>
              <a:t>10</a:t>
            </a:r>
            <a:r>
              <a:rPr lang="zh-CN" altLang="en-US" sz="3600" b="1" dirty="0">
                <a:ea typeface="黑体" panose="02010609060101010101" pitchFamily="49" charset="-122"/>
              </a:rPr>
              <a:t>：</a:t>
            </a:r>
            <a:r>
              <a:rPr lang="en-US" altLang="zh-CN" sz="3600" b="1" dirty="0">
                <a:ea typeface="黑体" panose="02010609060101010101" pitchFamily="49" charset="-122"/>
              </a:rPr>
              <a:t>9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】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9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你若口裡認耶穌為主，心裡信　神叫他從死裡復活，就必得救。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That </a:t>
            </a:r>
            <a:r>
              <a:rPr lang="en-US" altLang="zh-CN" sz="3600" b="1" dirty="0">
                <a:ea typeface="黑体" panose="02010609060101010101" pitchFamily="49" charset="-122"/>
              </a:rPr>
              <a:t>if you confess with your mouth, 'Jesus is Lord,' and believe in your heart that God raised him from the dead, you will be saved.</a:t>
            </a:r>
          </a:p>
        </p:txBody>
      </p:sp>
    </p:spTree>
    <p:extLst>
      <p:ext uri="{BB962C8B-B14F-4D97-AF65-F5344CB8AC3E}">
        <p14:creationId xmlns:p14="http://schemas.microsoft.com/office/powerpoint/2010/main" val="2533044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副标题 2"/>
          <p:cNvSpPr>
            <a:spLocks noGrp="1"/>
          </p:cNvSpPr>
          <p:nvPr>
            <p:ph type="subTitle" idx="1"/>
          </p:nvPr>
        </p:nvSpPr>
        <p:spPr>
          <a:xfrm>
            <a:off x="0" y="1"/>
            <a:ext cx="9144000" cy="6857999"/>
          </a:xfrm>
        </p:spPr>
        <p:txBody>
          <a:bodyPr>
            <a:noAutofit/>
          </a:bodyPr>
          <a:lstStyle/>
          <a:p>
            <a:pPr algn="l"/>
            <a:r>
              <a:rPr lang="en-US" altLang="zh-CN" sz="3600" b="1" dirty="0">
                <a:solidFill>
                  <a:schemeClr val="tx1"/>
                </a:solidFill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solidFill>
                  <a:schemeClr val="tx1"/>
                </a:solidFill>
                <a:ea typeface="黑体" panose="02010609060101010101" pitchFamily="49" charset="-122"/>
              </a:rPr>
              <a:t>林前 </a:t>
            </a:r>
            <a:r>
              <a:rPr lang="en-US" altLang="zh-CN" sz="3600" b="1" dirty="0">
                <a:solidFill>
                  <a:schemeClr val="tx1"/>
                </a:solidFill>
                <a:ea typeface="黑体" panose="02010609060101010101" pitchFamily="49" charset="-122"/>
              </a:rPr>
              <a:t>Corinthians 15</a:t>
            </a:r>
            <a:r>
              <a:rPr lang="zh-CN" altLang="en-US" sz="3600" b="1" dirty="0">
                <a:solidFill>
                  <a:schemeClr val="tx1"/>
                </a:solidFill>
                <a:ea typeface="黑体" panose="02010609060101010101" pitchFamily="49" charset="-122"/>
              </a:rPr>
              <a:t>：</a:t>
            </a:r>
            <a:r>
              <a:rPr lang="en-US" altLang="zh-CN" sz="3600" b="1" dirty="0">
                <a:solidFill>
                  <a:schemeClr val="tx1"/>
                </a:solidFill>
                <a:ea typeface="黑体" panose="02010609060101010101" pitchFamily="49" charset="-122"/>
              </a:rPr>
              <a:t>1-8</a:t>
            </a:r>
            <a:r>
              <a:rPr lang="en-US" altLang="zh-CN" sz="3600" b="1" dirty="0" smtClean="0">
                <a:solidFill>
                  <a:schemeClr val="tx1"/>
                </a:solidFill>
                <a:ea typeface="黑体" panose="02010609060101010101" pitchFamily="49" charset="-122"/>
              </a:rPr>
              <a:t>】</a:t>
            </a:r>
            <a:endParaRPr lang="en-US" altLang="zh-CN" sz="3600" b="1" dirty="0">
              <a:solidFill>
                <a:schemeClr val="tx1"/>
              </a:solidFill>
              <a:ea typeface="黑体" panose="02010609060101010101" pitchFamily="49" charset="-122"/>
            </a:endParaRPr>
          </a:p>
          <a:p>
            <a:pPr algn="l"/>
            <a:r>
              <a:rPr lang="en-US" altLang="zh-CN" sz="3600" b="1" dirty="0" smtClean="0">
                <a:solidFill>
                  <a:schemeClr val="tx1"/>
                </a:solidFill>
                <a:ea typeface="黑体" panose="02010609060101010101" pitchFamily="49" charset="-122"/>
              </a:rPr>
              <a:t>3</a:t>
            </a:r>
            <a:r>
              <a:rPr lang="zh-CN" altLang="en-US" sz="3600" b="1" dirty="0" smtClean="0">
                <a:solidFill>
                  <a:schemeClr val="tx1"/>
                </a:solidFill>
                <a:ea typeface="黑体" panose="02010609060101010101" pitchFamily="49" charset="-122"/>
              </a:rPr>
              <a:t>我當日所領受又傳給你們的，第一，就是基督照聖經所說，為我們的罪死了，</a:t>
            </a:r>
          </a:p>
          <a:p>
            <a:pPr algn="l"/>
            <a:r>
              <a:rPr lang="en-US" altLang="zh-CN" sz="3600" b="1" dirty="0" smtClean="0">
                <a:solidFill>
                  <a:schemeClr val="tx1"/>
                </a:solidFill>
                <a:ea typeface="黑体" panose="02010609060101010101" pitchFamily="49" charset="-122"/>
              </a:rPr>
              <a:t>For </a:t>
            </a:r>
            <a:r>
              <a:rPr lang="en-US" altLang="zh-CN" sz="3600" b="1" dirty="0">
                <a:solidFill>
                  <a:schemeClr val="tx1"/>
                </a:solidFill>
                <a:ea typeface="黑体" panose="02010609060101010101" pitchFamily="49" charset="-122"/>
              </a:rPr>
              <a:t>I delivered to you first of all that which I also received: that Christ died for our sins according to the Scriptures,</a:t>
            </a:r>
          </a:p>
          <a:p>
            <a:pPr algn="l"/>
            <a:r>
              <a:rPr lang="en-US" altLang="zh-CN" sz="3600" b="1" dirty="0" smtClean="0">
                <a:solidFill>
                  <a:schemeClr val="tx1"/>
                </a:solidFill>
                <a:ea typeface="黑体" panose="02010609060101010101" pitchFamily="49" charset="-122"/>
              </a:rPr>
              <a:t>4</a:t>
            </a:r>
            <a:r>
              <a:rPr lang="zh-CN" altLang="en-US" sz="3600" b="1" dirty="0" smtClean="0">
                <a:solidFill>
                  <a:schemeClr val="tx1"/>
                </a:solidFill>
                <a:ea typeface="黑体" panose="02010609060101010101" pitchFamily="49" charset="-122"/>
              </a:rPr>
              <a:t>而且埋葬了，又照聖經所說，第三天復活了，</a:t>
            </a:r>
          </a:p>
          <a:p>
            <a:pPr algn="l"/>
            <a:r>
              <a:rPr lang="en-US" altLang="zh-CN" sz="3600" b="1" dirty="0" smtClean="0">
                <a:solidFill>
                  <a:schemeClr val="tx1"/>
                </a:solidFill>
                <a:ea typeface="黑体" panose="02010609060101010101" pitchFamily="49" charset="-122"/>
              </a:rPr>
              <a:t>and </a:t>
            </a:r>
            <a:r>
              <a:rPr lang="en-US" altLang="zh-CN" sz="3600" b="1" dirty="0">
                <a:solidFill>
                  <a:schemeClr val="tx1"/>
                </a:solidFill>
                <a:ea typeface="黑体" panose="02010609060101010101" pitchFamily="49" charset="-122"/>
              </a:rPr>
              <a:t>that He was buried, and that He rose again the third day according to the Scriptures,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副标题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7999"/>
          </a:xfrm>
        </p:spPr>
        <p:txBody>
          <a:bodyPr>
            <a:noAutofit/>
          </a:bodyPr>
          <a:lstStyle/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【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哥林多前書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1 </a:t>
            </a:r>
            <a:r>
              <a:rPr lang="en-US" altLang="zh-CN" sz="3600" b="1" dirty="0">
                <a:ea typeface="黑体" panose="02010609060101010101" pitchFamily="49" charset="-122"/>
              </a:rPr>
              <a:t>Corinthians 15: 51-58】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51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我如今把一件奧秘的事告訴你們，我們不是都要睡覺，乃是都要改變，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Behold</a:t>
            </a:r>
            <a:r>
              <a:rPr lang="en-US" altLang="zh-CN" sz="3600" b="1" dirty="0">
                <a:ea typeface="黑体" panose="02010609060101010101" pitchFamily="49" charset="-122"/>
              </a:rPr>
              <a:t>, I tell you a mystery: We shall not all sleep, but we shall all be 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changed—</a:t>
            </a:r>
          </a:p>
          <a:p>
            <a:pPr algn="l"/>
            <a:endParaRPr lang="en-US" altLang="zh-CN" sz="3600" b="1" dirty="0">
              <a:ea typeface="黑体" panose="02010609060101010101" pitchFamily="49" charset="-122"/>
            </a:endParaRP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52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就在一霎時，眨眼之間，號筒末次吹響的時候；因號筒要響，死人要復活，成為不朽壞的，我們也要改變。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in </a:t>
            </a:r>
            <a:r>
              <a:rPr lang="en-US" altLang="zh-CN" sz="3600" b="1" dirty="0">
                <a:ea typeface="黑体" panose="02010609060101010101" pitchFamily="49" charset="-122"/>
              </a:rPr>
              <a:t>a moment, in the twinkling of an eye, at the last trumpet. For the trumpet will sound, and the dead will be raised incorruptible, and we shall be changed.</a:t>
            </a:r>
          </a:p>
        </p:txBody>
      </p:sp>
    </p:spTree>
    <p:extLst>
      <p:ext uri="{BB962C8B-B14F-4D97-AF65-F5344CB8AC3E}">
        <p14:creationId xmlns:p14="http://schemas.microsoft.com/office/powerpoint/2010/main" val="2385369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副标题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7999"/>
          </a:xfrm>
        </p:spPr>
        <p:txBody>
          <a:bodyPr>
            <a:noAutofit/>
          </a:bodyPr>
          <a:lstStyle/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哥林多前書</a:t>
            </a:r>
            <a:r>
              <a:rPr lang="en-US" altLang="zh-CN" sz="3600" b="1" dirty="0">
                <a:ea typeface="黑体" panose="02010609060101010101" pitchFamily="49" charset="-122"/>
              </a:rPr>
              <a:t>1 Corinthians 15: 51-58】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53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這必朽壞的總要變成不朽壞的（“變成”原文作“穿”。下同），這必死的總要變成不死的。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For </a:t>
            </a:r>
            <a:r>
              <a:rPr lang="en-US" altLang="zh-CN" sz="3600" b="1" dirty="0">
                <a:ea typeface="黑体" panose="02010609060101010101" pitchFamily="49" charset="-122"/>
              </a:rPr>
              <a:t>this corruptible must put on incorruption, and this mortal must put on immortality.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54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這必朽壞的既變成不朽壞的，這必死的既變成不死的，那時經上所記“死被得勝吞滅”的話就應驗了。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So </a:t>
            </a:r>
            <a:r>
              <a:rPr lang="en-US" altLang="zh-CN" sz="3600" b="1" dirty="0">
                <a:ea typeface="黑体" panose="02010609060101010101" pitchFamily="49" charset="-122"/>
              </a:rPr>
              <a:t>when this corruptible has put on incorruption, and this mortal has put on immortality, then shall be brought to pass the saying that is written: "Death is swallowed up in victory."</a:t>
            </a:r>
          </a:p>
        </p:txBody>
      </p:sp>
    </p:spTree>
    <p:extLst>
      <p:ext uri="{BB962C8B-B14F-4D97-AF65-F5344CB8AC3E}">
        <p14:creationId xmlns:p14="http://schemas.microsoft.com/office/powerpoint/2010/main" val="1319781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副标题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7999"/>
          </a:xfrm>
        </p:spPr>
        <p:txBody>
          <a:bodyPr>
            <a:noAutofit/>
          </a:bodyPr>
          <a:lstStyle/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林前 </a:t>
            </a:r>
            <a:r>
              <a:rPr lang="en-US" altLang="zh-CN" sz="3600" b="1" dirty="0">
                <a:ea typeface="黑体" panose="02010609060101010101" pitchFamily="49" charset="-122"/>
              </a:rPr>
              <a:t>Corinthians 15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：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51-58】</a:t>
            </a:r>
            <a:endParaRPr lang="en-US" altLang="zh-CN" sz="3600" b="1" dirty="0">
              <a:ea typeface="黑体" panose="02010609060101010101" pitchFamily="49" charset="-122"/>
            </a:endParaRP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55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死啊，你得勝的權勢在哪裡？死啊，你的毒鉤在哪裡？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"</a:t>
            </a:r>
            <a:r>
              <a:rPr lang="en-US" altLang="zh-CN" sz="3600" b="1" dirty="0">
                <a:ea typeface="黑体" panose="02010609060101010101" pitchFamily="49" charset="-122"/>
              </a:rPr>
              <a:t>O Death, where is your sting? O Hades, where is your victory?"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56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死的毒鉤就是罪，罪的權勢就是律法。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The </a:t>
            </a:r>
            <a:r>
              <a:rPr lang="en-US" altLang="zh-CN" sz="3600" b="1" dirty="0">
                <a:ea typeface="黑体" panose="02010609060101010101" pitchFamily="49" charset="-122"/>
              </a:rPr>
              <a:t>sting of death is sin, and the strength of sin is the law.</a:t>
            </a:r>
          </a:p>
        </p:txBody>
      </p:sp>
    </p:spTree>
    <p:extLst>
      <p:ext uri="{BB962C8B-B14F-4D97-AF65-F5344CB8AC3E}">
        <p14:creationId xmlns:p14="http://schemas.microsoft.com/office/powerpoint/2010/main" val="3294509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副标题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7999"/>
          </a:xfrm>
        </p:spPr>
        <p:txBody>
          <a:bodyPr>
            <a:noAutofit/>
          </a:bodyPr>
          <a:lstStyle/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林前 </a:t>
            </a:r>
            <a:r>
              <a:rPr lang="en-US" altLang="zh-CN" sz="3600" b="1" dirty="0">
                <a:ea typeface="黑体" panose="02010609060101010101" pitchFamily="49" charset="-122"/>
              </a:rPr>
              <a:t>Corinthians 15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：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51-58】</a:t>
            </a:r>
            <a:endParaRPr lang="en-US" altLang="zh-CN" sz="3600" b="1" dirty="0">
              <a:ea typeface="黑体" panose="02010609060101010101" pitchFamily="49" charset="-122"/>
            </a:endParaRPr>
          </a:p>
          <a:p>
            <a:pPr algn="l"/>
            <a:r>
              <a:rPr lang="en-US" altLang="zh-CN" sz="3600" b="1" smtClean="0">
                <a:ea typeface="黑体" panose="02010609060101010101" pitchFamily="49" charset="-122"/>
              </a:rPr>
              <a:t>57</a:t>
            </a:r>
            <a:r>
              <a:rPr lang="zh-CN" altLang="en-US" sz="3600" b="1" smtClean="0">
                <a:ea typeface="黑体" panose="02010609060101010101" pitchFamily="49" charset="-122"/>
              </a:rPr>
              <a:t>感謝　神，使我們藉著我們的主耶穌基督得勝。</a:t>
            </a:r>
          </a:p>
          <a:p>
            <a:pPr algn="l"/>
            <a:r>
              <a:rPr lang="en-US" altLang="zh-CN" sz="3600" b="1" smtClean="0">
                <a:ea typeface="黑体" panose="02010609060101010101" pitchFamily="49" charset="-122"/>
              </a:rPr>
              <a:t>But </a:t>
            </a:r>
            <a:r>
              <a:rPr lang="en-US" altLang="zh-CN" sz="3600" b="1" dirty="0">
                <a:ea typeface="黑体" panose="02010609060101010101" pitchFamily="49" charset="-122"/>
              </a:rPr>
              <a:t>thanks be to God, who gives us the victory through our Lord Jesus Christ.</a:t>
            </a:r>
          </a:p>
          <a:p>
            <a:pPr algn="l"/>
            <a:r>
              <a:rPr lang="en-US" altLang="zh-CN" sz="3600" b="1" smtClean="0">
                <a:ea typeface="黑体" panose="02010609060101010101" pitchFamily="49" charset="-122"/>
              </a:rPr>
              <a:t>58</a:t>
            </a:r>
            <a:r>
              <a:rPr lang="zh-CN" altLang="en-US" sz="3600" b="1" smtClean="0">
                <a:ea typeface="黑体" panose="02010609060101010101" pitchFamily="49" charset="-122"/>
              </a:rPr>
              <a:t>所以，我親愛的弟兄們，你們務要堅固，不可搖動，常常竭力多作主工，因為知道你們的勞苦，在主裡面不是徒然的。</a:t>
            </a:r>
          </a:p>
          <a:p>
            <a:pPr algn="l"/>
            <a:r>
              <a:rPr lang="en-US" altLang="zh-CN" sz="3600" b="1" smtClean="0">
                <a:ea typeface="黑体" panose="02010609060101010101" pitchFamily="49" charset="-122"/>
              </a:rPr>
              <a:t>Therefore</a:t>
            </a:r>
            <a:r>
              <a:rPr lang="en-US" altLang="zh-CN" sz="3600" b="1" dirty="0">
                <a:ea typeface="黑体" panose="02010609060101010101" pitchFamily="49" charset="-122"/>
              </a:rPr>
              <a:t>, my beloved brethren, be steadfast, immovable, always abounding in the work of the Lord, knowing that your labor is not in vain in the Lord.</a:t>
            </a:r>
          </a:p>
        </p:txBody>
      </p:sp>
    </p:spTree>
    <p:extLst>
      <p:ext uri="{BB962C8B-B14F-4D97-AF65-F5344CB8AC3E}">
        <p14:creationId xmlns:p14="http://schemas.microsoft.com/office/powerpoint/2010/main" val="2105617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副标题 2"/>
          <p:cNvSpPr>
            <a:spLocks noGrp="1"/>
          </p:cNvSpPr>
          <p:nvPr>
            <p:ph type="subTitle" idx="1"/>
          </p:nvPr>
        </p:nvSpPr>
        <p:spPr>
          <a:xfrm>
            <a:off x="179388" y="188913"/>
            <a:ext cx="8785225" cy="6480175"/>
          </a:xfrm>
        </p:spPr>
        <p:txBody>
          <a:bodyPr>
            <a:normAutofit/>
          </a:bodyPr>
          <a:lstStyle/>
          <a:p>
            <a:pPr algn="l" defTabSz="914400">
              <a:spcBef>
                <a:spcPct val="20000"/>
              </a:spcBef>
            </a:pPr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林前 </a:t>
            </a:r>
            <a:r>
              <a:rPr lang="en-US" altLang="zh-CN" sz="3600" b="1" dirty="0">
                <a:ea typeface="黑体" panose="02010609060101010101" pitchFamily="49" charset="-122"/>
              </a:rPr>
              <a:t>Corinthians 15</a:t>
            </a:r>
            <a:r>
              <a:rPr lang="zh-CN" altLang="en-US" sz="3600" b="1" dirty="0">
                <a:ea typeface="黑体" panose="02010609060101010101" pitchFamily="49" charset="-122"/>
              </a:rPr>
              <a:t>：</a:t>
            </a:r>
            <a:r>
              <a:rPr lang="en-US" altLang="zh-CN" sz="3600" b="1" dirty="0">
                <a:ea typeface="黑体" panose="02010609060101010101" pitchFamily="49" charset="-122"/>
              </a:rPr>
              <a:t>1-8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】</a:t>
            </a:r>
            <a:endParaRPr lang="en-US" altLang="zh-CN" sz="3600" b="1" dirty="0">
              <a:ea typeface="黑体" panose="02010609060101010101" pitchFamily="49" charset="-122"/>
            </a:endParaRPr>
          </a:p>
          <a:p>
            <a:pPr algn="l" defTabSz="914400">
              <a:spcBef>
                <a:spcPct val="20000"/>
              </a:spcBef>
            </a:pPr>
            <a:r>
              <a:rPr lang="en-US" altLang="zh-CN" sz="3600" b="1" dirty="0" smtClean="0">
                <a:ea typeface="黑体" panose="02010609060101010101" pitchFamily="49" charset="-122"/>
              </a:rPr>
              <a:t>5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並且顯給磯法看，然後顯給十二使徒看，</a:t>
            </a:r>
          </a:p>
          <a:p>
            <a:pPr algn="l" defTabSz="914400">
              <a:spcBef>
                <a:spcPct val="20000"/>
              </a:spcBef>
            </a:pPr>
            <a:r>
              <a:rPr lang="en-US" altLang="zh-CN" sz="3600" b="1" dirty="0" smtClean="0">
                <a:ea typeface="黑体" panose="02010609060101010101" pitchFamily="49" charset="-122"/>
              </a:rPr>
              <a:t>and </a:t>
            </a:r>
            <a:r>
              <a:rPr lang="en-US" altLang="zh-CN" sz="3600" b="1" dirty="0">
                <a:ea typeface="黑体" panose="02010609060101010101" pitchFamily="49" charset="-122"/>
              </a:rPr>
              <a:t>that He was seen by Cephas, then by the twelve.</a:t>
            </a:r>
          </a:p>
          <a:p>
            <a:pPr algn="l" defTabSz="914400">
              <a:spcBef>
                <a:spcPct val="20000"/>
              </a:spcBef>
            </a:pPr>
            <a:r>
              <a:rPr lang="en-US" altLang="zh-CN" sz="3600" b="1" dirty="0" smtClean="0">
                <a:ea typeface="黑体" panose="02010609060101010101" pitchFamily="49" charset="-122"/>
              </a:rPr>
              <a:t>6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後來一時顯給五百多弟兄看，其中一大半到如今還在，卻也有已經睡了的。</a:t>
            </a:r>
          </a:p>
          <a:p>
            <a:pPr algn="l" defTabSz="914400">
              <a:spcBef>
                <a:spcPct val="20000"/>
              </a:spcBef>
            </a:pPr>
            <a:r>
              <a:rPr lang="en-US" altLang="zh-CN" sz="3600" b="1" dirty="0" smtClean="0">
                <a:ea typeface="黑体" panose="02010609060101010101" pitchFamily="49" charset="-122"/>
              </a:rPr>
              <a:t>After </a:t>
            </a:r>
            <a:r>
              <a:rPr lang="en-US" altLang="zh-CN" sz="3600" b="1" dirty="0">
                <a:ea typeface="黑体" panose="02010609060101010101" pitchFamily="49" charset="-122"/>
              </a:rPr>
              <a:t>that He was seen by over five hundred brethren at once, of whom the greater part remain to the present, but some have fallen asleep.</a:t>
            </a:r>
            <a:endParaRPr lang="en-US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1300947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副标题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7999"/>
          </a:xfrm>
        </p:spPr>
        <p:txBody>
          <a:bodyPr>
            <a:noAutofit/>
          </a:bodyPr>
          <a:lstStyle/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林前 </a:t>
            </a:r>
            <a:r>
              <a:rPr lang="en-US" altLang="zh-CN" sz="3600" b="1" dirty="0">
                <a:ea typeface="黑体" panose="02010609060101010101" pitchFamily="49" charset="-122"/>
              </a:rPr>
              <a:t>Corinthians 15</a:t>
            </a:r>
            <a:r>
              <a:rPr lang="zh-CN" altLang="en-US" sz="3600" b="1" dirty="0">
                <a:ea typeface="黑体" panose="02010609060101010101" pitchFamily="49" charset="-122"/>
              </a:rPr>
              <a:t>：</a:t>
            </a:r>
            <a:r>
              <a:rPr lang="en-US" altLang="zh-CN" sz="3600" b="1" dirty="0">
                <a:ea typeface="黑体" panose="02010609060101010101" pitchFamily="49" charset="-122"/>
              </a:rPr>
              <a:t>1-8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】</a:t>
            </a:r>
            <a:endParaRPr lang="en-US" altLang="zh-CN" sz="3600" b="1" dirty="0">
              <a:ea typeface="黑体" panose="02010609060101010101" pitchFamily="49" charset="-122"/>
            </a:endParaRP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7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以後顯給雅各看，再顯給眾使徒看，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After </a:t>
            </a:r>
            <a:r>
              <a:rPr lang="en-US" altLang="zh-CN" sz="3600" b="1" dirty="0">
                <a:ea typeface="黑体" panose="02010609060101010101" pitchFamily="49" charset="-122"/>
              </a:rPr>
              <a:t>that He was seen by James, then by all the apostles.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8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末了，也顯給我看。我如同未到產期而生的人一般。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Then </a:t>
            </a:r>
            <a:r>
              <a:rPr lang="en-US" altLang="zh-CN" sz="3600" b="1" dirty="0">
                <a:ea typeface="黑体" panose="02010609060101010101" pitchFamily="49" charset="-122"/>
              </a:rPr>
              <a:t>last of all He was seen by me also, as by one born out of due time.</a:t>
            </a:r>
            <a:endParaRPr lang="en-US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27243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副标题 2"/>
          <p:cNvSpPr>
            <a:spLocks noGrp="1"/>
          </p:cNvSpPr>
          <p:nvPr>
            <p:ph type="subTitle" idx="1"/>
          </p:nvPr>
        </p:nvSpPr>
        <p:spPr>
          <a:xfrm>
            <a:off x="0" y="5761"/>
            <a:ext cx="9144000" cy="6857999"/>
          </a:xfrm>
        </p:spPr>
        <p:txBody>
          <a:bodyPr>
            <a:noAutofit/>
          </a:bodyPr>
          <a:lstStyle/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林前 </a:t>
            </a:r>
            <a:r>
              <a:rPr lang="en-US" altLang="zh-CN" sz="3600" b="1" dirty="0">
                <a:ea typeface="黑体" panose="02010609060101010101" pitchFamily="49" charset="-122"/>
              </a:rPr>
              <a:t>Corinthians 15</a:t>
            </a:r>
            <a:r>
              <a:rPr lang="zh-CN" altLang="en-US" sz="3600" b="1" dirty="0">
                <a:ea typeface="黑体" panose="02010609060101010101" pitchFamily="49" charset="-122"/>
              </a:rPr>
              <a:t>：</a:t>
            </a:r>
            <a:r>
              <a:rPr lang="en-US" altLang="zh-CN" sz="3600" b="1" dirty="0">
                <a:ea typeface="黑体" panose="02010609060101010101" pitchFamily="49" charset="-122"/>
              </a:rPr>
              <a:t>12-23】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12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既傳基督是從死裡復活了，怎麼在你們中間有人說沒有死人復活的事呢？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Now </a:t>
            </a:r>
            <a:r>
              <a:rPr lang="en-US" altLang="zh-CN" sz="3600" b="1" dirty="0">
                <a:ea typeface="黑体" panose="02010609060101010101" pitchFamily="49" charset="-122"/>
              </a:rPr>
              <a:t>if Christ is preached that He has been raised from the dead, how do some among you say that there is no resurrection of the dead?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13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若沒有死人復活的事，基督也就沒有復活了。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But </a:t>
            </a:r>
            <a:r>
              <a:rPr lang="en-US" altLang="zh-CN" sz="3600" b="1" dirty="0">
                <a:ea typeface="黑体" panose="02010609060101010101" pitchFamily="49" charset="-122"/>
              </a:rPr>
              <a:t>if there is no resurrection of the dead, then Christ is not risen.</a:t>
            </a:r>
            <a:endParaRPr lang="en-US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46522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0" y="3472"/>
            <a:ext cx="8964612" cy="6669087"/>
          </a:xfrm>
        </p:spPr>
        <p:txBody>
          <a:bodyPr>
            <a:normAutofit/>
          </a:bodyPr>
          <a:lstStyle/>
          <a:p>
            <a:pPr algn="l" defTabSz="914400">
              <a:spcBef>
                <a:spcPct val="20000"/>
              </a:spcBef>
            </a:pPr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林前 </a:t>
            </a:r>
            <a:r>
              <a:rPr lang="en-US" altLang="zh-CN" sz="3600" b="1" dirty="0">
                <a:ea typeface="黑体" panose="02010609060101010101" pitchFamily="49" charset="-122"/>
              </a:rPr>
              <a:t>Corinthians 15</a:t>
            </a:r>
            <a:r>
              <a:rPr lang="zh-CN" altLang="en-US" sz="3600" b="1" dirty="0">
                <a:ea typeface="黑体" panose="02010609060101010101" pitchFamily="49" charset="-122"/>
              </a:rPr>
              <a:t>：</a:t>
            </a:r>
            <a:r>
              <a:rPr lang="en-US" altLang="zh-CN" sz="3600" b="1" dirty="0">
                <a:ea typeface="黑体" panose="02010609060101010101" pitchFamily="49" charset="-122"/>
              </a:rPr>
              <a:t>12-23】</a:t>
            </a:r>
          </a:p>
          <a:p>
            <a:pPr algn="l" defTabSz="914400">
              <a:spcBef>
                <a:spcPct val="20000"/>
              </a:spcBef>
            </a:pPr>
            <a:r>
              <a:rPr lang="en-US" altLang="zh-CN" sz="3600" b="1" dirty="0" smtClean="0">
                <a:ea typeface="黑体" panose="02010609060101010101" pitchFamily="49" charset="-122"/>
              </a:rPr>
              <a:t>14</a:t>
            </a:r>
            <a:r>
              <a:rPr lang="zh-CN" altLang="en-US" sz="3600" b="1" dirty="0">
                <a:ea typeface="黑体" panose="02010609060101010101" pitchFamily="49" charset="-122"/>
              </a:rPr>
              <a:t>若基督没有复活，我们所传的便是枉然，你们所信的也是枉然，</a:t>
            </a:r>
          </a:p>
          <a:p>
            <a:pPr algn="l" defTabSz="914400">
              <a:spcBef>
                <a:spcPct val="20000"/>
              </a:spcBef>
            </a:pPr>
            <a:r>
              <a:rPr lang="en-US" altLang="zh-CN" sz="3600" b="1" dirty="0">
                <a:ea typeface="黑体" panose="02010609060101010101" pitchFamily="49" charset="-122"/>
              </a:rPr>
              <a:t>And if Christ is not risen, then our preaching is empty and your faith is also empty.</a:t>
            </a:r>
          </a:p>
          <a:p>
            <a:pPr algn="l" defTabSz="914400">
              <a:spcBef>
                <a:spcPct val="20000"/>
              </a:spcBef>
            </a:pPr>
            <a:r>
              <a:rPr lang="en-US" altLang="zh-CN" sz="3600" b="1" dirty="0">
                <a:ea typeface="黑体" panose="02010609060101010101" pitchFamily="49" charset="-122"/>
              </a:rPr>
              <a:t>15</a:t>
            </a:r>
            <a:r>
              <a:rPr lang="zh-CN" altLang="en-US" sz="3600" b="1" dirty="0">
                <a:ea typeface="黑体" panose="02010609060101010101" pitchFamily="49" charset="-122"/>
              </a:rPr>
              <a:t>并且明显我们是为　神妄作见证的，因我们见证　神是叫基督复活了。若死人真不复活，　神也就没有叫基督复活了。</a:t>
            </a:r>
          </a:p>
          <a:p>
            <a:pPr algn="l" defTabSz="914400">
              <a:spcBef>
                <a:spcPct val="20000"/>
              </a:spcBef>
            </a:pPr>
            <a:r>
              <a:rPr lang="en-US" altLang="zh-CN" sz="3600" b="1" dirty="0">
                <a:ea typeface="黑体" panose="02010609060101010101" pitchFamily="49" charset="-122"/>
              </a:rPr>
              <a:t>Yes, and we are found false witnesses of God, because we have testified of God that He raised up Christ, whom He did not raise up--if in fact the dead do not rise.</a:t>
            </a:r>
            <a:endParaRPr lang="en-US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230426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林前 </a:t>
            </a:r>
            <a:r>
              <a:rPr lang="en-US" altLang="zh-CN" sz="3600" b="1" dirty="0">
                <a:ea typeface="黑体" panose="02010609060101010101" pitchFamily="49" charset="-122"/>
              </a:rPr>
              <a:t>Corinthians 15</a:t>
            </a:r>
            <a:r>
              <a:rPr lang="zh-CN" altLang="en-US" sz="3600" b="1" dirty="0">
                <a:ea typeface="黑体" panose="02010609060101010101" pitchFamily="49" charset="-122"/>
              </a:rPr>
              <a:t>：</a:t>
            </a:r>
            <a:r>
              <a:rPr lang="en-US" altLang="zh-CN" sz="3600" b="1" dirty="0">
                <a:ea typeface="黑体" panose="02010609060101010101" pitchFamily="49" charset="-122"/>
              </a:rPr>
              <a:t>12-23】</a:t>
            </a:r>
          </a:p>
          <a:p>
            <a:pPr marL="0" indent="0">
              <a:buNone/>
            </a:pPr>
            <a:r>
              <a:rPr lang="en-US" altLang="zh-CN" sz="3600" b="1" dirty="0" smtClean="0">
                <a:ea typeface="黑体" panose="02010609060101010101" pitchFamily="49" charset="-122"/>
              </a:rPr>
              <a:t>16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因為死人若不復活，基督也就沒有復活了。</a:t>
            </a:r>
          </a:p>
          <a:p>
            <a:pPr marL="0" indent="0">
              <a:buNone/>
            </a:pPr>
            <a:r>
              <a:rPr lang="en-US" altLang="zh-CN" sz="3600" b="1" dirty="0" smtClean="0">
                <a:ea typeface="黑体" panose="02010609060101010101" pitchFamily="49" charset="-122"/>
              </a:rPr>
              <a:t>For </a:t>
            </a:r>
            <a:r>
              <a:rPr lang="en-US" altLang="zh-CN" sz="3600" b="1" dirty="0">
                <a:ea typeface="黑体" panose="02010609060101010101" pitchFamily="49" charset="-122"/>
              </a:rPr>
              <a:t>if the dead do not rise, then Christ is not risen.</a:t>
            </a:r>
          </a:p>
          <a:p>
            <a:pPr marL="0" indent="0">
              <a:buNone/>
            </a:pPr>
            <a:r>
              <a:rPr lang="en-US" altLang="zh-CN" sz="3600" b="1" dirty="0" smtClean="0">
                <a:ea typeface="黑体" panose="02010609060101010101" pitchFamily="49" charset="-122"/>
              </a:rPr>
              <a:t>17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基督若沒有復活，你們的信便是徒然，你們仍在罪裡，</a:t>
            </a:r>
          </a:p>
          <a:p>
            <a:pPr marL="0" indent="0">
              <a:buNone/>
            </a:pPr>
            <a:r>
              <a:rPr lang="en-US" altLang="zh-CN" sz="3600" b="1" dirty="0" smtClean="0">
                <a:ea typeface="黑体" panose="02010609060101010101" pitchFamily="49" charset="-122"/>
              </a:rPr>
              <a:t>And </a:t>
            </a:r>
            <a:r>
              <a:rPr lang="en-US" altLang="zh-CN" sz="3600" b="1" dirty="0">
                <a:ea typeface="黑体" panose="02010609060101010101" pitchFamily="49" charset="-122"/>
              </a:rPr>
              <a:t>if Christ is not risen, your faith is futile; you are still in your sins!</a:t>
            </a:r>
          </a:p>
        </p:txBody>
      </p:sp>
    </p:spTree>
    <p:extLst>
      <p:ext uri="{BB962C8B-B14F-4D97-AF65-F5344CB8AC3E}">
        <p14:creationId xmlns:p14="http://schemas.microsoft.com/office/powerpoint/2010/main" val="29061140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林前 </a:t>
            </a:r>
            <a:r>
              <a:rPr lang="en-US" altLang="zh-CN" sz="3600" b="1" dirty="0">
                <a:ea typeface="黑体" panose="02010609060101010101" pitchFamily="49" charset="-122"/>
              </a:rPr>
              <a:t>Corinthians 15</a:t>
            </a:r>
            <a:r>
              <a:rPr lang="zh-CN" altLang="en-US" sz="3600" b="1" dirty="0">
                <a:ea typeface="黑体" panose="02010609060101010101" pitchFamily="49" charset="-122"/>
              </a:rPr>
              <a:t>：</a:t>
            </a:r>
            <a:r>
              <a:rPr lang="en-US" altLang="zh-CN" sz="3600" b="1" dirty="0">
                <a:ea typeface="黑体" panose="02010609060101010101" pitchFamily="49" charset="-122"/>
              </a:rPr>
              <a:t>12-23】</a:t>
            </a:r>
          </a:p>
          <a:p>
            <a:pPr marL="0" indent="0">
              <a:buNone/>
            </a:pPr>
            <a:r>
              <a:rPr lang="en-US" altLang="zh-CN" sz="3600" b="1" dirty="0" smtClean="0">
                <a:ea typeface="黑体" panose="02010609060101010101" pitchFamily="49" charset="-122"/>
              </a:rPr>
              <a:t>18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就是在基督裡睡了的人也滅亡了。</a:t>
            </a:r>
          </a:p>
          <a:p>
            <a:pPr marL="0" indent="0">
              <a:buNone/>
            </a:pPr>
            <a:r>
              <a:rPr lang="en-US" altLang="zh-CN" sz="3600" b="1" dirty="0" smtClean="0">
                <a:ea typeface="黑体" panose="02010609060101010101" pitchFamily="49" charset="-122"/>
              </a:rPr>
              <a:t>Then </a:t>
            </a:r>
            <a:r>
              <a:rPr lang="en-US" altLang="zh-CN" sz="3600" b="1" dirty="0">
                <a:ea typeface="黑体" panose="02010609060101010101" pitchFamily="49" charset="-122"/>
              </a:rPr>
              <a:t>also those who have fallen asleep in Christ have perished.</a:t>
            </a:r>
          </a:p>
          <a:p>
            <a:pPr marL="0" indent="0">
              <a:buNone/>
            </a:pPr>
            <a:r>
              <a:rPr lang="en-US" altLang="zh-CN" sz="3600" b="1" dirty="0" smtClean="0">
                <a:ea typeface="黑体" panose="02010609060101010101" pitchFamily="49" charset="-122"/>
              </a:rPr>
              <a:t>19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我們若靠基督只在今生有指望，就算比眾人更可憐。</a:t>
            </a:r>
          </a:p>
          <a:p>
            <a:pPr marL="0" indent="0">
              <a:buNone/>
            </a:pPr>
            <a:r>
              <a:rPr lang="en-US" altLang="zh-CN" sz="3600" b="1" dirty="0" smtClean="0">
                <a:ea typeface="黑体" panose="02010609060101010101" pitchFamily="49" charset="-122"/>
              </a:rPr>
              <a:t>If </a:t>
            </a:r>
            <a:r>
              <a:rPr lang="en-US" altLang="zh-CN" sz="3600" b="1" dirty="0">
                <a:ea typeface="黑体" panose="02010609060101010101" pitchFamily="49" charset="-122"/>
              </a:rPr>
              <a:t>in this life only we have hope in Christ, we are of all men the most pitiable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.</a:t>
            </a:r>
            <a:endParaRPr lang="en-US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656867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3600" b="1" dirty="0">
                <a:ea typeface="黑体" panose="02010609060101010101" pitchFamily="49" charset="-122"/>
              </a:rPr>
              <a:t>【</a:t>
            </a:r>
            <a:r>
              <a:rPr lang="zh-CN" altLang="en-US" sz="3600" b="1" dirty="0">
                <a:ea typeface="黑体" panose="02010609060101010101" pitchFamily="49" charset="-122"/>
              </a:rPr>
              <a:t>林前 </a:t>
            </a:r>
            <a:r>
              <a:rPr lang="en-US" altLang="zh-CN" sz="3600" b="1" dirty="0">
                <a:ea typeface="黑体" panose="02010609060101010101" pitchFamily="49" charset="-122"/>
              </a:rPr>
              <a:t>Corinthians 15</a:t>
            </a:r>
            <a:r>
              <a:rPr lang="zh-CN" altLang="en-US" sz="3600" b="1" dirty="0">
                <a:ea typeface="黑体" panose="02010609060101010101" pitchFamily="49" charset="-122"/>
              </a:rPr>
              <a:t>：</a:t>
            </a:r>
            <a:r>
              <a:rPr lang="en-US" altLang="zh-CN" sz="3600" b="1" dirty="0">
                <a:ea typeface="黑体" panose="02010609060101010101" pitchFamily="49" charset="-122"/>
              </a:rPr>
              <a:t>12-23】</a:t>
            </a:r>
          </a:p>
          <a:p>
            <a:pPr marL="0" indent="0">
              <a:buNone/>
            </a:pPr>
            <a:r>
              <a:rPr lang="en-US" altLang="zh-CN" sz="3600" b="1" dirty="0" smtClean="0">
                <a:ea typeface="黑体" panose="02010609060101010101" pitchFamily="49" charset="-122"/>
              </a:rPr>
              <a:t>20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但基督已經從死裡復活，成為睡了之人初熟的果子。</a:t>
            </a:r>
          </a:p>
          <a:p>
            <a:pPr marL="0" indent="0">
              <a:buNone/>
            </a:pPr>
            <a:r>
              <a:rPr lang="en-US" altLang="zh-CN" sz="3600" b="1" dirty="0" smtClean="0">
                <a:ea typeface="黑体" panose="02010609060101010101" pitchFamily="49" charset="-122"/>
              </a:rPr>
              <a:t>But </a:t>
            </a:r>
            <a:r>
              <a:rPr lang="en-US" altLang="zh-CN" sz="3600" b="1" dirty="0">
                <a:ea typeface="黑体" panose="02010609060101010101" pitchFamily="49" charset="-122"/>
              </a:rPr>
              <a:t>now Christ is risen from the dead, and has become the </a:t>
            </a:r>
            <a:r>
              <a:rPr lang="en-US" altLang="zh-CN" sz="3600" b="1" dirty="0" err="1">
                <a:ea typeface="黑体" panose="02010609060101010101" pitchFamily="49" charset="-122"/>
              </a:rPr>
              <a:t>firstfruits</a:t>
            </a:r>
            <a:r>
              <a:rPr lang="en-US" altLang="zh-CN" sz="3600" b="1" dirty="0">
                <a:ea typeface="黑体" panose="02010609060101010101" pitchFamily="49" charset="-122"/>
              </a:rPr>
              <a:t> of those who have fallen asleep.</a:t>
            </a:r>
          </a:p>
          <a:p>
            <a:pPr marL="0" indent="0">
              <a:buNone/>
            </a:pPr>
            <a:r>
              <a:rPr lang="en-US" altLang="zh-CN" sz="3600" b="1" dirty="0" smtClean="0">
                <a:ea typeface="黑体" panose="02010609060101010101" pitchFamily="49" charset="-122"/>
              </a:rPr>
              <a:t>21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死既是因一人而來，死人復活也是因一人而來。</a:t>
            </a:r>
          </a:p>
          <a:p>
            <a:pPr marL="0" indent="0">
              <a:buNone/>
            </a:pPr>
            <a:r>
              <a:rPr lang="en-US" altLang="zh-CN" sz="3600" b="1" dirty="0" smtClean="0">
                <a:ea typeface="黑体" panose="02010609060101010101" pitchFamily="49" charset="-122"/>
              </a:rPr>
              <a:t>For </a:t>
            </a:r>
            <a:r>
              <a:rPr lang="en-US" altLang="zh-CN" sz="3600" b="1" dirty="0">
                <a:ea typeface="黑体" panose="02010609060101010101" pitchFamily="49" charset="-122"/>
              </a:rPr>
              <a:t>since by man came death, by Man also came the resurrection of the dead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.</a:t>
            </a:r>
            <a:endParaRPr lang="en-US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98246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灰度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2863</TotalTime>
  <Words>2071</Words>
  <Application>Microsoft Office PowerPoint</Application>
  <PresentationFormat>全屏显示(4:3)</PresentationFormat>
  <Paragraphs>125</Paragraphs>
  <Slides>23</Slides>
  <Notes>15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23</vt:i4>
      </vt:variant>
    </vt:vector>
  </HeadingPairs>
  <TitlesOfParts>
    <vt:vector size="31" baseType="lpstr">
      <vt:lpstr>新細明體</vt:lpstr>
      <vt:lpstr>黑体</vt:lpstr>
      <vt:lpstr>宋体</vt:lpstr>
      <vt:lpstr>Arial</vt:lpstr>
      <vt:lpstr>Calibri</vt:lpstr>
      <vt:lpstr>Calibri Light</vt:lpstr>
      <vt:lpstr>Office 主题</vt:lpstr>
      <vt:lpstr>1_Office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Windows 用户</dc:creator>
  <cp:lastModifiedBy>Barnabas Feng</cp:lastModifiedBy>
  <cp:revision>268</cp:revision>
  <dcterms:created xsi:type="dcterms:W3CDTF">2014-02-25T17:54:08Z</dcterms:created>
  <dcterms:modified xsi:type="dcterms:W3CDTF">2016-03-27T03:44:54Z</dcterms:modified>
</cp:coreProperties>
</file>