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  <p:sldMasterId id="2147483672" r:id="rId2"/>
  </p:sldMasterIdLst>
  <p:notesMasterIdLst>
    <p:notesMasterId r:id="rId14"/>
  </p:notesMasterIdLst>
  <p:handoutMasterIdLst>
    <p:handoutMasterId r:id="rId15"/>
  </p:handoutMasterIdLst>
  <p:sldIdLst>
    <p:sldId id="305" r:id="rId3"/>
    <p:sldId id="306" r:id="rId4"/>
    <p:sldId id="371" r:id="rId5"/>
    <p:sldId id="372" r:id="rId6"/>
    <p:sldId id="387" r:id="rId7"/>
    <p:sldId id="374" r:id="rId8"/>
    <p:sldId id="375" r:id="rId9"/>
    <p:sldId id="382" r:id="rId10"/>
    <p:sldId id="383" r:id="rId11"/>
    <p:sldId id="384" r:id="rId12"/>
    <p:sldId id="393" r:id="rId1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79" d="100"/>
          <a:sy n="79" d="100"/>
        </p:scale>
        <p:origin x="144" y="8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1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896051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10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7041914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11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757927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2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441152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253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DAF498C-4C90-479F-870E-22319D360228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9493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088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5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4405094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6370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2908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8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5650663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9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732122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按一下此處編輯母版標題樣式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按一下此處編輯母版副標題樣式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DF57E0-B4B8-4815-9715-E58A80D1C48C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E4CD38-7A23-4698-A696-697BFE444CCF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按一下此處編輯母版標題樣式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2016/4/9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馬太福音 </a:t>
            </a:r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5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44</a:t>
            </a:r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】</a:t>
            </a:r>
          </a:p>
          <a:p>
            <a:pPr algn="l"/>
            <a:r>
              <a:rPr lang="zh-CN" altLang="en-US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只是我告訴你們，要愛你們的仇敵，為那逼迫你們的禱告。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I say to you, love your enemies, bless those who curse you, do good to those who hate you, and pray for those who spitefully use you and persecute you,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現在我們既靠著他的血稱義，就更要藉著他免去　神的忿怒。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Much </a:t>
            </a:r>
            <a:r>
              <a:rPr lang="en-US" altLang="zh-CN" sz="3600" b="1" dirty="0">
                <a:ea typeface="黑体" panose="02010609060101010101" pitchFamily="49" charset="-122"/>
              </a:rPr>
              <a:t>more then, having now been justified by His blood, we shall be saved from wrath through Him.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10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因為我們作仇敵的時候，且藉著　神兒子的死，得與　神和好；既已和好，就更要因他的生得救了。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if when we were enemies we were reconciled to God through the death of His Son, much more, having been reconciled, we shall be saved by His life.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38099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785225" cy="6741367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約翰福音 </a:t>
            </a:r>
            <a:r>
              <a:rPr lang="en-US" altLang="zh-CN" sz="3600" b="1" dirty="0">
                <a:ea typeface="黑体" panose="02010609060101010101" pitchFamily="49" charset="-122"/>
              </a:rPr>
              <a:t>John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12:24-25】</a:t>
            </a:r>
            <a:endParaRPr lang="zh-CN" altLang="en-US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我實實在在地告訴你們：一粒麥子不落在地裡死了，仍舊是一粒；若是死了，就結出許多子粒來。</a:t>
            </a:r>
            <a:endParaRPr lang="en-US" altLang="zh-CN" sz="3600" b="1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Most </a:t>
            </a:r>
            <a:r>
              <a:rPr lang="en-US" altLang="zh-CN" sz="3600" b="1" dirty="0">
                <a:ea typeface="黑体" panose="02010609060101010101" pitchFamily="49" charset="-122"/>
              </a:rPr>
              <a:t>assuredly, I say to you, unless a grain of wheat falls into the ground and dies, it remains alone; but if it dies, it produces much grain.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愛惜自己生命的，就失喪生命；在這世上恨惡自己生命的，就要保守生命到永生。</a:t>
            </a:r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He </a:t>
            </a:r>
            <a:r>
              <a:rPr lang="en-US" altLang="zh-CN" sz="3600" b="1" dirty="0">
                <a:ea typeface="黑体" panose="02010609060101010101" pitchFamily="49" charset="-122"/>
              </a:rPr>
              <a:t>who loves his life will lose it, and he who hates his life in this world will keep it for eternal life.</a:t>
            </a:r>
          </a:p>
          <a:p>
            <a:pPr algn="l"/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276859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馬太福音 </a:t>
            </a:r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5: 38-48】</a:t>
            </a:r>
          </a:p>
          <a:p>
            <a:pPr algn="l"/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38</a:t>
            </a:r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“</a:t>
            </a:r>
            <a:r>
              <a:rPr lang="zh-CN" altLang="en-US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你們聽見有話說：‘以眼還眼，以牙還牙。’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"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You have heard that it was said, "An eye for an eye and a tooth for a tooth</a:t>
            </a:r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.‘</a:t>
            </a:r>
          </a:p>
          <a:p>
            <a:pPr algn="l"/>
            <a:endParaRPr lang="en-US" altLang="zh-CN" sz="3600" b="1" dirty="0">
              <a:solidFill>
                <a:schemeClr val="tx1"/>
              </a:solidFill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39</a:t>
            </a:r>
            <a:r>
              <a:rPr lang="zh-CN" altLang="en-US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只是我告訴你們：不要與惡人作對。有人打你的右臉，連左臉也轉過來由他打；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I tell you not to resist an evil person. But whoever slaps you on your right cheek, turn the other to him also.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副标题 2"/>
          <p:cNvSpPr>
            <a:spLocks noGrp="1"/>
          </p:cNvSpPr>
          <p:nvPr>
            <p:ph type="subTitle" idx="1"/>
          </p:nvPr>
        </p:nvSpPr>
        <p:spPr>
          <a:xfrm>
            <a:off x="179388" y="188913"/>
            <a:ext cx="8964612" cy="6480175"/>
          </a:xfrm>
        </p:spPr>
        <p:txBody>
          <a:bodyPr>
            <a:normAutofit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40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有人想要告你，要拿你的裡衣，連外衣也由他拿去；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If </a:t>
            </a:r>
            <a:r>
              <a:rPr lang="en-US" altLang="zh-CN" sz="3600" b="1" dirty="0">
                <a:ea typeface="黑体" panose="02010609060101010101" pitchFamily="49" charset="-122"/>
              </a:rPr>
              <a:t>anyone wants to sue you and take away your tunic, let him have your cloak also.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41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有人強逼你走一裡路，你就同他走二裡；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whoever compels you to go one mile, go with him two.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42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有求你的，就給他；有向你借貸的，不可推辭。” 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Give </a:t>
            </a:r>
            <a:r>
              <a:rPr lang="en-US" altLang="zh-CN" sz="3600" b="1" dirty="0">
                <a:ea typeface="黑体" panose="02010609060101010101" pitchFamily="49" charset="-122"/>
              </a:rPr>
              <a:t>to him who asks you, and from him who wants to borrow from you do not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turn away.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2999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669087"/>
          </a:xfrm>
        </p:spPr>
        <p:txBody>
          <a:bodyPr>
            <a:normAutofit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43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“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你們聽見有話說：‘當愛你的鄰舍，恨你的仇敵。’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"</a:t>
            </a:r>
            <a:r>
              <a:rPr lang="en-US" altLang="zh-CN" sz="3600" b="1" dirty="0">
                <a:ea typeface="黑体" panose="02010609060101010101" pitchFamily="49" charset="-122"/>
              </a:rPr>
              <a:t>You have heard that it was said, "You shall love your neighbor and hate your enemy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.‘</a:t>
            </a:r>
          </a:p>
          <a:p>
            <a:pPr algn="l" defTabSz="914400">
              <a:spcBef>
                <a:spcPct val="20000"/>
              </a:spcBef>
            </a:pPr>
            <a:endParaRPr lang="en-US" altLang="zh-CN" sz="3600" b="1" dirty="0">
              <a:ea typeface="黑体" panose="02010609060101010101" pitchFamily="49" charset="-122"/>
            </a:endParaRP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44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只是我告訴你們，要愛你們的仇敵，為那逼迫你們的禱告。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I say to you, love your enemies, bless those who curse you, do good to those who hate you, and pray for those who spitefully use you and persecute you,</a:t>
            </a:r>
          </a:p>
        </p:txBody>
      </p:sp>
    </p:spTree>
    <p:extLst>
      <p:ext uri="{BB962C8B-B14F-4D97-AF65-F5344CB8AC3E}">
        <p14:creationId xmlns:p14="http://schemas.microsoft.com/office/powerpoint/2010/main" val="3423042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：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43-48】</a:t>
            </a:r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43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“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你們聽見有話說：‘當愛你的鄰舍，恨你的仇敵。’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"</a:t>
            </a:r>
            <a:r>
              <a:rPr lang="en-US" altLang="zh-CN" sz="3600" b="1" dirty="0">
                <a:ea typeface="黑体" panose="02010609060101010101" pitchFamily="49" charset="-122"/>
              </a:rPr>
              <a:t>You have heard that it was said, "You shall love your neighbor and hate your enemy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.‘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44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只是我告訴你們，要愛你們的仇敵，為那逼迫你們的禱告。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I say to you, love your enemies, bless those who curse you, do good to those who hate you, and pray for those who spitefully use you and persecute you,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4652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Autofit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45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這樣，就可以作你們天父的兒子。因為他叫日頭照好人，也照歹人；降雨給義人，也給不義的人。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that </a:t>
            </a:r>
            <a:r>
              <a:rPr lang="en-US" altLang="zh-CN" sz="3600" b="1" dirty="0">
                <a:ea typeface="黑体" panose="02010609060101010101" pitchFamily="49" charset="-122"/>
              </a:rPr>
              <a:t>you may be sons of your Father in heaven; for He makes His sun rise on the evil and on the good, and sends rain on the just and on the unjust.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46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你們若單愛那愛你們的人，有什麼賞賜呢？就是稅吏不也是這樣行嗎？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if you love those who love you, what reward have you? Do not even the tax collectors do the same?</a:t>
            </a:r>
          </a:p>
        </p:txBody>
      </p:sp>
    </p:spTree>
    <p:extLst>
      <p:ext uri="{BB962C8B-B14F-4D97-AF65-F5344CB8AC3E}">
        <p14:creationId xmlns:p14="http://schemas.microsoft.com/office/powerpoint/2010/main" val="2724898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47</a:t>
            </a:r>
            <a:r>
              <a:rPr lang="zh-CN" altLang="en-US" sz="3600" b="1" dirty="0">
                <a:ea typeface="黑体" panose="02010609060101010101" pitchFamily="49" charset="-122"/>
              </a:rPr>
              <a:t>你們若單請你弟兄的安，比人有什麼長處呢？就是外邦人不也是這樣行嗎？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if you greet your brethren only, what do you do more than others? Do not even the tax collectors do so</a:t>
            </a:r>
            <a:r>
              <a:rPr lang="en-US" altLang="zh-CN" sz="3600" b="1" dirty="0">
                <a:ea typeface="黑体" panose="02010609060101010101" pitchFamily="49" charset="-122"/>
              </a:rPr>
              <a:t>?</a:t>
            </a:r>
          </a:p>
          <a:p>
            <a:pPr algn="l" defTabSz="914400">
              <a:spcBef>
                <a:spcPct val="20000"/>
              </a:spcBef>
            </a:pPr>
            <a:endParaRPr lang="en-US" altLang="zh-CN" sz="3600" b="1" dirty="0">
              <a:ea typeface="黑体" panose="02010609060101010101" pitchFamily="49" charset="-122"/>
            </a:endParaRP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48</a:t>
            </a:r>
            <a:r>
              <a:rPr lang="zh-CN" altLang="en-US" sz="3600" b="1" dirty="0">
                <a:ea typeface="黑体" panose="02010609060101010101" pitchFamily="49" charset="-122"/>
              </a:rPr>
              <a:t>所以，你們要完全，像你們的天父完全一樣。”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Therefore </a:t>
            </a:r>
            <a:r>
              <a:rPr lang="en-US" altLang="zh-CN" sz="3600" b="1" dirty="0">
                <a:ea typeface="黑体" panose="02010609060101010101" pitchFamily="49" charset="-122"/>
              </a:rPr>
              <a:t>you shall be perfect, just as your Father in heaven is perfect.</a:t>
            </a:r>
          </a:p>
        </p:txBody>
      </p:sp>
    </p:spTree>
    <p:extLst>
      <p:ext uri="{BB962C8B-B14F-4D97-AF65-F5344CB8AC3E}">
        <p14:creationId xmlns:p14="http://schemas.microsoft.com/office/powerpoint/2010/main" val="2115043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羅馬書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Romans </a:t>
            </a:r>
            <a:r>
              <a:rPr lang="en-US" altLang="zh-CN" sz="3600" b="1" dirty="0">
                <a:ea typeface="黑体" panose="02010609060101010101" pitchFamily="49" charset="-122"/>
              </a:rPr>
              <a:t>12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20-21】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20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所以，“你的仇敵若餓了，就給他吃；若渴了，就給他喝。因為你這樣行，就是把炭火堆在他的頭上。” </a:t>
            </a:r>
            <a:endParaRPr lang="en-US" altLang="zh-CN" sz="3600" b="1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Therefore "If </a:t>
            </a:r>
            <a:r>
              <a:rPr lang="en-US" altLang="zh-CN" sz="3600" b="1" dirty="0">
                <a:ea typeface="黑体" panose="02010609060101010101" pitchFamily="49" charset="-122"/>
              </a:rPr>
              <a:t>your enemy is hungry, feed him; If he is thirsty, give him a drink; For in so doing you will heap coals of fire on his head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.“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21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你不可為惡所勝，反要以善勝惡。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Do </a:t>
            </a:r>
            <a:r>
              <a:rPr lang="en-US" altLang="zh-CN" sz="3600" b="1" dirty="0">
                <a:ea typeface="黑体" panose="02010609060101010101" pitchFamily="49" charset="-122"/>
              </a:rPr>
              <a:t>not be overcome by evil, but overcome evil with good.</a:t>
            </a:r>
          </a:p>
        </p:txBody>
      </p:sp>
    </p:spTree>
    <p:extLst>
      <p:ext uri="{BB962C8B-B14F-4D97-AF65-F5344CB8AC3E}">
        <p14:creationId xmlns:p14="http://schemas.microsoft.com/office/powerpoint/2010/main" val="71398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46993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羅馬書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Romans </a:t>
            </a:r>
            <a:r>
              <a:rPr lang="en-US" altLang="zh-CN" sz="3600" b="1" dirty="0">
                <a:ea typeface="黑体" panose="02010609060101010101" pitchFamily="49" charset="-122"/>
              </a:rPr>
              <a:t>5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7-10】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7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為義人死，是少有的；為仁人死，或者有敢作的。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scarcely for a righteous man will one die; yet perhaps for a good man someone would even dare to die.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惟有基督在我們還作罪人的時候為我們死，　神的愛就在此向我們顯明了。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God demonstrates His own love toward us, in that while we were still sinners, Christ died for us.</a:t>
            </a:r>
          </a:p>
        </p:txBody>
      </p:sp>
    </p:spTree>
    <p:extLst>
      <p:ext uri="{BB962C8B-B14F-4D97-AF65-F5344CB8AC3E}">
        <p14:creationId xmlns:p14="http://schemas.microsoft.com/office/powerpoint/2010/main" val="59084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灰度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2785</TotalTime>
  <Words>1038</Words>
  <Application>Microsoft Office PowerPoint</Application>
  <PresentationFormat>全屏显示(4:3)</PresentationFormat>
  <Paragraphs>66</Paragraphs>
  <Slides>11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新細明體</vt:lpstr>
      <vt:lpstr>黑体</vt:lpstr>
      <vt:lpstr>宋体</vt:lpstr>
      <vt:lpstr>Arial</vt:lpstr>
      <vt:lpstr>Calibri</vt:lpstr>
      <vt:lpstr>Calibri Light</vt:lpstr>
      <vt:lpstr>Office 主题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265</cp:revision>
  <dcterms:created xsi:type="dcterms:W3CDTF">2014-02-25T17:54:08Z</dcterms:created>
  <dcterms:modified xsi:type="dcterms:W3CDTF">2016-04-10T03:20:18Z</dcterms:modified>
</cp:coreProperties>
</file>