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heme/themeOverride1.xml" ContentType="application/vnd.openxmlformats-officedocument.themeOverr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 id="2147483672" r:id="rId2"/>
  </p:sldMasterIdLst>
  <p:notesMasterIdLst>
    <p:notesMasterId r:id="rId24"/>
  </p:notesMasterIdLst>
  <p:handoutMasterIdLst>
    <p:handoutMasterId r:id="rId25"/>
  </p:handoutMasterIdLst>
  <p:sldIdLst>
    <p:sldId id="305" r:id="rId3"/>
    <p:sldId id="306" r:id="rId4"/>
    <p:sldId id="371" r:id="rId5"/>
    <p:sldId id="372" r:id="rId6"/>
    <p:sldId id="387" r:id="rId7"/>
    <p:sldId id="374" r:id="rId8"/>
    <p:sldId id="375" r:id="rId9"/>
    <p:sldId id="382" r:id="rId10"/>
    <p:sldId id="383" r:id="rId11"/>
    <p:sldId id="384" r:id="rId12"/>
    <p:sldId id="393" r:id="rId13"/>
    <p:sldId id="394" r:id="rId14"/>
    <p:sldId id="395" r:id="rId15"/>
    <p:sldId id="396" r:id="rId16"/>
    <p:sldId id="397" r:id="rId17"/>
    <p:sldId id="398" r:id="rId18"/>
    <p:sldId id="399" r:id="rId19"/>
    <p:sldId id="400" r:id="rId20"/>
    <p:sldId id="401" r:id="rId21"/>
    <p:sldId id="402" r:id="rId22"/>
    <p:sldId id="403" r:id="rId2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0" autoAdjust="0"/>
    <p:restoredTop sz="94660"/>
  </p:normalViewPr>
  <p:slideViewPr>
    <p:cSldViewPr>
      <p:cViewPr varScale="1">
        <p:scale>
          <a:sx n="79" d="100"/>
          <a:sy n="79" d="100"/>
        </p:scale>
        <p:origin x="144" y="8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2016/4/23</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2016/4/23</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1</a:t>
            </a:fld>
            <a:endParaRPr lang="en-US" altLang="zh-CN" dirty="0" smtClean="0"/>
          </a:p>
        </p:txBody>
      </p:sp>
    </p:spTree>
    <p:extLst>
      <p:ext uri="{BB962C8B-B14F-4D97-AF65-F5344CB8AC3E}">
        <p14:creationId xmlns:p14="http://schemas.microsoft.com/office/powerpoint/2010/main" val="18960512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10</a:t>
            </a:fld>
            <a:endParaRPr lang="en-US" altLang="zh-CN" smtClean="0"/>
          </a:p>
        </p:txBody>
      </p:sp>
    </p:spTree>
    <p:extLst>
      <p:ext uri="{BB962C8B-B14F-4D97-AF65-F5344CB8AC3E}">
        <p14:creationId xmlns:p14="http://schemas.microsoft.com/office/powerpoint/2010/main" val="7041914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11</a:t>
            </a:fld>
            <a:endParaRPr lang="en-US" altLang="zh-CN" smtClean="0"/>
          </a:p>
        </p:txBody>
      </p:sp>
    </p:spTree>
    <p:extLst>
      <p:ext uri="{BB962C8B-B14F-4D97-AF65-F5344CB8AC3E}">
        <p14:creationId xmlns:p14="http://schemas.microsoft.com/office/powerpoint/2010/main" val="37579278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12</a:t>
            </a:fld>
            <a:endParaRPr lang="en-US" altLang="zh-CN" smtClean="0"/>
          </a:p>
        </p:txBody>
      </p:sp>
    </p:spTree>
    <p:extLst>
      <p:ext uri="{BB962C8B-B14F-4D97-AF65-F5344CB8AC3E}">
        <p14:creationId xmlns:p14="http://schemas.microsoft.com/office/powerpoint/2010/main" val="2809834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13</a:t>
            </a:fld>
            <a:endParaRPr lang="en-US" altLang="zh-CN" smtClean="0"/>
          </a:p>
        </p:txBody>
      </p:sp>
    </p:spTree>
    <p:extLst>
      <p:ext uri="{BB962C8B-B14F-4D97-AF65-F5344CB8AC3E}">
        <p14:creationId xmlns:p14="http://schemas.microsoft.com/office/powerpoint/2010/main" val="13294983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14</a:t>
            </a:fld>
            <a:endParaRPr lang="en-US" altLang="zh-CN" smtClean="0"/>
          </a:p>
        </p:txBody>
      </p:sp>
    </p:spTree>
    <p:extLst>
      <p:ext uri="{BB962C8B-B14F-4D97-AF65-F5344CB8AC3E}">
        <p14:creationId xmlns:p14="http://schemas.microsoft.com/office/powerpoint/2010/main" val="275450092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15</a:t>
            </a:fld>
            <a:endParaRPr lang="en-US" altLang="zh-CN" smtClean="0"/>
          </a:p>
        </p:txBody>
      </p:sp>
    </p:spTree>
    <p:extLst>
      <p:ext uri="{BB962C8B-B14F-4D97-AF65-F5344CB8AC3E}">
        <p14:creationId xmlns:p14="http://schemas.microsoft.com/office/powerpoint/2010/main" val="20712087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16</a:t>
            </a:fld>
            <a:endParaRPr lang="en-US" altLang="zh-CN" smtClean="0"/>
          </a:p>
        </p:txBody>
      </p:sp>
    </p:spTree>
    <p:extLst>
      <p:ext uri="{BB962C8B-B14F-4D97-AF65-F5344CB8AC3E}">
        <p14:creationId xmlns:p14="http://schemas.microsoft.com/office/powerpoint/2010/main" val="32762976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17</a:t>
            </a:fld>
            <a:endParaRPr lang="en-US" altLang="zh-CN" smtClean="0"/>
          </a:p>
        </p:txBody>
      </p:sp>
    </p:spTree>
    <p:extLst>
      <p:ext uri="{BB962C8B-B14F-4D97-AF65-F5344CB8AC3E}">
        <p14:creationId xmlns:p14="http://schemas.microsoft.com/office/powerpoint/2010/main" val="35496971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18</a:t>
            </a:fld>
            <a:endParaRPr lang="en-US" altLang="zh-CN" smtClean="0"/>
          </a:p>
        </p:txBody>
      </p:sp>
    </p:spTree>
    <p:extLst>
      <p:ext uri="{BB962C8B-B14F-4D97-AF65-F5344CB8AC3E}">
        <p14:creationId xmlns:p14="http://schemas.microsoft.com/office/powerpoint/2010/main" val="22101213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19</a:t>
            </a:fld>
            <a:endParaRPr lang="en-US" altLang="zh-CN" smtClean="0"/>
          </a:p>
        </p:txBody>
      </p:sp>
    </p:spTree>
    <p:extLst>
      <p:ext uri="{BB962C8B-B14F-4D97-AF65-F5344CB8AC3E}">
        <p14:creationId xmlns:p14="http://schemas.microsoft.com/office/powerpoint/2010/main" val="2467768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24411525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20</a:t>
            </a:fld>
            <a:endParaRPr lang="en-US" altLang="zh-CN" smtClean="0"/>
          </a:p>
        </p:txBody>
      </p:sp>
    </p:spTree>
    <p:extLst>
      <p:ext uri="{BB962C8B-B14F-4D97-AF65-F5344CB8AC3E}">
        <p14:creationId xmlns:p14="http://schemas.microsoft.com/office/powerpoint/2010/main" val="69138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21</a:t>
            </a:fld>
            <a:endParaRPr lang="en-US" altLang="zh-CN" smtClean="0"/>
          </a:p>
        </p:txBody>
      </p:sp>
    </p:spTree>
    <p:extLst>
      <p:ext uri="{BB962C8B-B14F-4D97-AF65-F5344CB8AC3E}">
        <p14:creationId xmlns:p14="http://schemas.microsoft.com/office/powerpoint/2010/main" val="10474498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幻灯片图像占位符 1"/>
          <p:cNvSpPr>
            <a:spLocks noGrp="1" noRot="1" noChangeAspect="1"/>
          </p:cNvSpPr>
          <p:nvPr>
            <p:ph type="sldImg"/>
          </p:nvPr>
        </p:nvSpPr>
        <p:spPr bwMode="auto">
          <a:noFill/>
          <a:ln>
            <a:solidFill>
              <a:srgbClr val="000000"/>
            </a:solidFill>
            <a:miter lim="800000"/>
            <a:headEnd/>
            <a:tailEnd/>
          </a:ln>
        </p:spPr>
      </p:sp>
      <p:sp>
        <p:nvSpPr>
          <p:cNvPr id="22530" name="备注占位符 2"/>
          <p:cNvSpPr>
            <a:spLocks noGrp="1"/>
          </p:cNvSpPr>
          <p:nvPr>
            <p:ph type="body" idx="1"/>
          </p:nvPr>
        </p:nvSpPr>
        <p:spPr bwMode="auto">
          <a:noFill/>
        </p:spPr>
        <p:txBody>
          <a:bodyPr/>
          <a:lstStyle/>
          <a:p>
            <a:pPr>
              <a:spcBef>
                <a:spcPct val="0"/>
              </a:spcBef>
            </a:pPr>
            <a:endParaRPr lang="zh-CN" altLang="en-US" smtClean="0"/>
          </a:p>
        </p:txBody>
      </p:sp>
      <p:sp>
        <p:nvSpPr>
          <p:cNvPr id="22531"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DAF498C-4C90-479F-870E-22319D360228}"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27039493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smtClean="0">
              <a:solidFill>
                <a:prstClr val="black"/>
              </a:solidFill>
            </a:endParaRPr>
          </a:p>
        </p:txBody>
      </p:sp>
    </p:spTree>
    <p:extLst>
      <p:ext uri="{BB962C8B-B14F-4D97-AF65-F5344CB8AC3E}">
        <p14:creationId xmlns:p14="http://schemas.microsoft.com/office/powerpoint/2010/main" val="10145088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5</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6</a:t>
            </a:fld>
            <a:endParaRPr lang="en-US" altLang="zh-CN" smtClean="0">
              <a:solidFill>
                <a:prstClr val="black"/>
              </a:solidFill>
            </a:endParaRPr>
          </a:p>
        </p:txBody>
      </p:sp>
    </p:spTree>
    <p:extLst>
      <p:ext uri="{BB962C8B-B14F-4D97-AF65-F5344CB8AC3E}">
        <p14:creationId xmlns:p14="http://schemas.microsoft.com/office/powerpoint/2010/main" val="12516370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7</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8</a:t>
            </a:fld>
            <a:endParaRPr lang="en-US" altLang="zh-CN" smtClean="0"/>
          </a:p>
        </p:txBody>
      </p:sp>
    </p:spTree>
    <p:extLst>
      <p:ext uri="{BB962C8B-B14F-4D97-AF65-F5344CB8AC3E}">
        <p14:creationId xmlns:p14="http://schemas.microsoft.com/office/powerpoint/2010/main" val="5650663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9</a:t>
            </a:fld>
            <a:endParaRPr lang="en-US" altLang="zh-CN" smtClean="0"/>
          </a:p>
        </p:txBody>
      </p:sp>
    </p:spTree>
    <p:extLst>
      <p:ext uri="{BB962C8B-B14F-4D97-AF65-F5344CB8AC3E}">
        <p14:creationId xmlns:p14="http://schemas.microsoft.com/office/powerpoint/2010/main" val="1732122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685800" y="2130425"/>
            <a:ext cx="7772400" cy="1470025"/>
          </a:xfrm>
        </p:spPr>
        <p:txBody>
          <a:bodyPr/>
          <a:lstStyle/>
          <a:p>
            <a:r>
              <a:rPr lang="zh-TW" altLang="en-US" smtClean="0"/>
              <a:t>按一下此處編輯母版標題樣式</a:t>
            </a:r>
            <a:endParaRPr lang="zh-CN" altLang="en-US"/>
          </a:p>
        </p:txBody>
      </p:sp>
      <p:sp>
        <p:nvSpPr>
          <p:cNvPr id="3" name="副标题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按一下此處編輯母版副標題樣式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2016/4/23</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2016/4/23</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56DF57E0-B4B8-4815-9715-E58A80D1C48C}" type="datetimeFigureOut">
              <a:rPr lang="zh-CN" altLang="en-US" smtClean="0"/>
              <a:pPr>
                <a:defRPr/>
              </a:pPr>
              <a:t>2016/4/23</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D1E4CD38-7A23-4698-A696-697BFE444CCF}" type="slidenum">
              <a:rPr lang="zh-CN" altLang="en-US" smtClean="0"/>
              <a:pPr>
                <a:defRPr/>
              </a:pPr>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2016/4/23</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2016/4/23</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2016/4/23</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2016/4/23</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2016/4/23</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2016/4/23</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2016/4/23</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2016/4/23</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2016/4/23</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2016/4/23</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2016/4/23</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2016/4/23</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2016/4/23</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2016/4/23</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2016/4/23</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2016/4/23</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2016/4/23</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2016/4/23</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2016/4/23</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按一下此處編輯母版標題樣式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2016/4/23</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2016/4/23</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2.xml"/><Relationship Id="rId1" Type="http://schemas.openxmlformats.org/officeDocument/2006/relationships/themeOverride" Target="../theme/themeOverride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0"/>
            <a:ext cx="9144000" cy="6857999"/>
          </a:xfrm>
        </p:spPr>
        <p:txBody>
          <a:bodyPr>
            <a:noAutofit/>
          </a:bodyPr>
          <a:lstStyle/>
          <a:p>
            <a:pPr algn="l"/>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馬太福音</a:t>
            </a:r>
            <a:r>
              <a:rPr lang="en-US" altLang="zh-CN" sz="3600" b="1" dirty="0" smtClean="0">
                <a:solidFill>
                  <a:schemeClr val="tx1"/>
                </a:solidFill>
                <a:ea typeface="黑体" panose="02010609060101010101" pitchFamily="49" charset="-122"/>
              </a:rPr>
              <a:t>Matthew </a:t>
            </a:r>
            <a:r>
              <a:rPr lang="en-US" altLang="zh-CN" sz="3600" b="1" dirty="0">
                <a:solidFill>
                  <a:schemeClr val="tx1"/>
                </a:solidFill>
                <a:ea typeface="黑体" panose="02010609060101010101" pitchFamily="49" charset="-122"/>
              </a:rPr>
              <a:t>6:9</a:t>
            </a:r>
            <a:r>
              <a:rPr lang="en-US" altLang="zh-CN" sz="3600" b="1" dirty="0" smtClean="0">
                <a:solidFill>
                  <a:schemeClr val="tx1"/>
                </a:solidFill>
                <a:ea typeface="黑体" panose="02010609060101010101" pitchFamily="49" charset="-122"/>
              </a:rPr>
              <a:t>】</a:t>
            </a:r>
          </a:p>
          <a:p>
            <a:pPr algn="l"/>
            <a:r>
              <a:rPr lang="zh-CN" altLang="en-US" sz="3600" b="1" dirty="0" smtClean="0">
                <a:solidFill>
                  <a:schemeClr val="tx1"/>
                </a:solidFill>
                <a:ea typeface="黑体" panose="02010609060101010101" pitchFamily="49" charset="-122"/>
              </a:rPr>
              <a:t>所以，你們禱告要這樣說：我們在天上的父，願人都尊你的名為聖。</a:t>
            </a:r>
          </a:p>
          <a:p>
            <a:pPr algn="l"/>
            <a:r>
              <a:rPr lang="en-US" altLang="zh-CN" sz="3600" b="1" dirty="0" smtClean="0">
                <a:solidFill>
                  <a:schemeClr val="tx1"/>
                </a:solidFill>
                <a:ea typeface="黑体" panose="02010609060101010101" pitchFamily="49" charset="-122"/>
              </a:rPr>
              <a:t>In </a:t>
            </a:r>
            <a:r>
              <a:rPr lang="en-US" altLang="zh-CN" sz="3600" b="1" dirty="0">
                <a:solidFill>
                  <a:schemeClr val="tx1"/>
                </a:solidFill>
                <a:ea typeface="黑体" panose="02010609060101010101" pitchFamily="49" charset="-122"/>
              </a:rPr>
              <a:t>this manner, therefore, pray: Our Father in heaven, Hallowed be Your name.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你們不可效法他們，因為你們沒有祈求以先，你們所需用的，你們的父早已知道了。”</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Therefore do not be like them. For your Father knows the things you have need of before you ask Him.</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9380998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8785225" cy="6741367"/>
          </a:xfrm>
        </p:spPr>
        <p:txBody>
          <a:bodyPr>
            <a:normAutofit fontScale="925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約伯記</a:t>
            </a:r>
            <a:r>
              <a:rPr lang="en-US" altLang="zh-CN" sz="3600" b="1" dirty="0" smtClean="0">
                <a:ea typeface="黑体" panose="02010609060101010101" pitchFamily="49" charset="-122"/>
              </a:rPr>
              <a:t>Jobs </a:t>
            </a:r>
            <a:r>
              <a:rPr lang="en-US" altLang="zh-CN" sz="3600" b="1" dirty="0">
                <a:ea typeface="黑体" panose="02010609060101010101" pitchFamily="49" charset="-122"/>
              </a:rPr>
              <a:t>27</a:t>
            </a:r>
            <a:r>
              <a:rPr lang="zh-CN" altLang="en-US" sz="3600" b="1" dirty="0">
                <a:ea typeface="黑体" panose="02010609060101010101" pitchFamily="49" charset="-122"/>
              </a:rPr>
              <a:t>：</a:t>
            </a:r>
            <a:r>
              <a:rPr lang="en-US" altLang="zh-CN" sz="3600" b="1" dirty="0">
                <a:ea typeface="黑体" panose="02010609060101010101" pitchFamily="49" charset="-122"/>
              </a:rPr>
              <a:t>8-9</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不敬虔的人雖然得利，神奪取其命的時候，還有什麼指望呢？患難臨到他，神豈能聽他的呼求？</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what hope has the godless when he is cut off, when God takes away his life? Does God listen to his cry when </a:t>
            </a:r>
            <a:endParaRPr lang="en-US" altLang="zh-CN" sz="3600" b="1" dirty="0" smtClean="0">
              <a:ea typeface="黑体" panose="02010609060101010101" pitchFamily="49" charset="-122"/>
            </a:endParaRPr>
          </a:p>
          <a:p>
            <a:pPr algn="l"/>
            <a:endParaRPr lang="en-US" altLang="zh-CN" sz="900" b="1" dirty="0">
              <a:ea typeface="黑体" panose="02010609060101010101" pitchFamily="49" charset="-122"/>
            </a:endParaRPr>
          </a:p>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約伯記</a:t>
            </a:r>
            <a:r>
              <a:rPr lang="en-US" altLang="zh-CN" sz="3600" b="1" dirty="0" smtClean="0">
                <a:ea typeface="黑体" panose="02010609060101010101" pitchFamily="49" charset="-122"/>
              </a:rPr>
              <a:t>Jobs </a:t>
            </a:r>
            <a:r>
              <a:rPr lang="en-US" altLang="zh-CN" sz="3600" b="1" dirty="0">
                <a:ea typeface="黑体" panose="02010609060101010101" pitchFamily="49" charset="-122"/>
              </a:rPr>
              <a:t>35</a:t>
            </a:r>
            <a:r>
              <a:rPr lang="zh-CN" altLang="en-US" sz="3600" b="1" dirty="0">
                <a:ea typeface="黑体" panose="02010609060101010101" pitchFamily="49" charset="-122"/>
              </a:rPr>
              <a:t>：</a:t>
            </a:r>
            <a:r>
              <a:rPr lang="en-US" altLang="zh-CN" sz="3600" b="1" dirty="0">
                <a:ea typeface="黑体" panose="02010609060101010101" pitchFamily="49" charset="-122"/>
              </a:rPr>
              <a:t>12-13】</a:t>
            </a:r>
          </a:p>
          <a:p>
            <a:pPr algn="l"/>
            <a:r>
              <a:rPr lang="zh-CN" altLang="en-US" sz="3600" b="1" dirty="0" smtClean="0">
                <a:ea typeface="黑体" panose="02010609060101010101" pitchFamily="49" charset="-122"/>
              </a:rPr>
              <a:t>他們在那裡，因惡人的驕傲呼求，卻無人答應。虛妄的呼求，神必不垂聽，全能者也必不眷顧。</a:t>
            </a:r>
          </a:p>
          <a:p>
            <a:pPr algn="l"/>
            <a:r>
              <a:rPr lang="en-US" altLang="zh-CN" sz="3600" b="1" dirty="0" smtClean="0">
                <a:ea typeface="黑体" panose="02010609060101010101" pitchFamily="49" charset="-122"/>
              </a:rPr>
              <a:t>There </a:t>
            </a:r>
            <a:r>
              <a:rPr lang="en-US" altLang="zh-CN" sz="3600" b="1" dirty="0">
                <a:ea typeface="黑体" panose="02010609060101010101" pitchFamily="49" charset="-122"/>
              </a:rPr>
              <a:t>they cry out, but He does not answer, Because of the pride of evil men. Surely God will not listen to empty talk, Nor will the Almighty regard it.</a:t>
            </a:r>
          </a:p>
        </p:txBody>
      </p:sp>
    </p:spTree>
    <p:extLst>
      <p:ext uri="{BB962C8B-B14F-4D97-AF65-F5344CB8AC3E}">
        <p14:creationId xmlns:p14="http://schemas.microsoft.com/office/powerpoint/2010/main" val="4276859795"/>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8785225" cy="6741367"/>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詩篇</a:t>
            </a:r>
            <a:r>
              <a:rPr lang="en-US" altLang="zh-CN" sz="3600" b="1" dirty="0" smtClean="0">
                <a:ea typeface="黑体" panose="02010609060101010101" pitchFamily="49" charset="-122"/>
              </a:rPr>
              <a:t>Psalms </a:t>
            </a:r>
            <a:r>
              <a:rPr lang="en-US" altLang="zh-CN" sz="3600" b="1" dirty="0">
                <a:ea typeface="黑体" panose="02010609060101010101" pitchFamily="49" charset="-122"/>
              </a:rPr>
              <a:t>66</a:t>
            </a:r>
            <a:r>
              <a:rPr lang="zh-CN" altLang="en-US" sz="3600" b="1" dirty="0">
                <a:ea typeface="黑体" panose="02010609060101010101" pitchFamily="49" charset="-122"/>
              </a:rPr>
              <a:t>：</a:t>
            </a:r>
            <a:r>
              <a:rPr lang="en-US" altLang="zh-CN" sz="3600" b="1" dirty="0">
                <a:ea typeface="黑体" panose="02010609060101010101" pitchFamily="49" charset="-122"/>
              </a:rPr>
              <a:t>18</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我若心裡注重罪孽，主必不聽。</a:t>
            </a:r>
          </a:p>
          <a:p>
            <a:pPr algn="l"/>
            <a:r>
              <a:rPr lang="en-US" altLang="zh-CN" sz="3600" b="1" dirty="0" smtClean="0">
                <a:ea typeface="黑体" panose="02010609060101010101" pitchFamily="49" charset="-122"/>
              </a:rPr>
              <a:t>If </a:t>
            </a:r>
            <a:r>
              <a:rPr lang="en-US" altLang="zh-CN" sz="3600" b="1" dirty="0">
                <a:ea typeface="黑体" panose="02010609060101010101" pitchFamily="49" charset="-122"/>
              </a:rPr>
              <a:t>I regard iniquity in my heart, The Lord will not hear</a:t>
            </a:r>
            <a:r>
              <a:rPr lang="en-US" altLang="zh-CN" sz="3600" b="1" dirty="0" smtClean="0">
                <a:ea typeface="黑体" panose="02010609060101010101" pitchFamily="49" charset="-122"/>
              </a:rPr>
              <a:t>.</a:t>
            </a:r>
          </a:p>
          <a:p>
            <a:pPr algn="l"/>
            <a:endParaRPr lang="en-US" altLang="zh-CN" sz="3600" b="1" dirty="0">
              <a:ea typeface="黑体" panose="02010609060101010101" pitchFamily="49" charset="-122"/>
            </a:endParaRPr>
          </a:p>
          <a:p>
            <a:pPr algn="l"/>
            <a:r>
              <a:rPr lang="en-US" altLang="zh-CN" sz="3600" b="1" dirty="0">
                <a:ea typeface="黑体" panose="02010609060101010101" pitchFamily="49" charset="-122"/>
              </a:rPr>
              <a:t>【</a:t>
            </a:r>
            <a:r>
              <a:rPr lang="zh-CN" altLang="en-US" sz="3600" b="1" dirty="0">
                <a:ea typeface="黑体" panose="02010609060101010101" pitchFamily="49" charset="-122"/>
              </a:rPr>
              <a:t>箴言</a:t>
            </a:r>
            <a:r>
              <a:rPr lang="en-US" altLang="zh-CN" sz="3600" b="1" dirty="0">
                <a:ea typeface="黑体" panose="02010609060101010101" pitchFamily="49" charset="-122"/>
              </a:rPr>
              <a:t>Proverbs 21</a:t>
            </a:r>
            <a:r>
              <a:rPr lang="zh-CN" altLang="en-US" sz="3600" b="1" dirty="0">
                <a:ea typeface="黑体" panose="02010609060101010101" pitchFamily="49" charset="-122"/>
              </a:rPr>
              <a:t>：</a:t>
            </a:r>
            <a:r>
              <a:rPr lang="en-US" altLang="zh-CN" sz="3600" b="1" dirty="0">
                <a:ea typeface="黑体" panose="02010609060101010101" pitchFamily="49" charset="-122"/>
              </a:rPr>
              <a:t>13】 </a:t>
            </a:r>
            <a:endParaRPr lang="en-US" altLang="zh-CN" sz="3600" b="1" dirty="0" smtClean="0">
              <a:ea typeface="黑体" panose="02010609060101010101" pitchFamily="49" charset="-122"/>
            </a:endParaRPr>
          </a:p>
          <a:p>
            <a:pPr algn="l"/>
            <a:r>
              <a:rPr lang="zh-CN" altLang="en-US" sz="3600" b="1" dirty="0" smtClean="0">
                <a:ea typeface="黑体" panose="02010609060101010101" pitchFamily="49" charset="-122"/>
              </a:rPr>
              <a:t>塞耳不聽窮人哀求的，他將來呼籲也不蒙應允。</a:t>
            </a:r>
          </a:p>
          <a:p>
            <a:pPr algn="l"/>
            <a:r>
              <a:rPr lang="en-US" altLang="zh-CN" sz="3600" b="1" dirty="0" smtClean="0">
                <a:ea typeface="黑体" panose="02010609060101010101" pitchFamily="49" charset="-122"/>
              </a:rPr>
              <a:t>Whoever </a:t>
            </a:r>
            <a:r>
              <a:rPr lang="en-US" altLang="zh-CN" sz="3600" b="1" dirty="0">
                <a:ea typeface="黑体" panose="02010609060101010101" pitchFamily="49" charset="-122"/>
              </a:rPr>
              <a:t>shuts his ears to the cry of the poor Will also cry himself and not be heard.</a:t>
            </a:r>
          </a:p>
        </p:txBody>
      </p:sp>
    </p:spTree>
    <p:extLst>
      <p:ext uri="{BB962C8B-B14F-4D97-AF65-F5344CB8AC3E}">
        <p14:creationId xmlns:p14="http://schemas.microsoft.com/office/powerpoint/2010/main" val="7695186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彼得前書</a:t>
            </a:r>
            <a:r>
              <a:rPr lang="en-US" altLang="zh-CN" sz="3600" b="1" dirty="0" smtClean="0">
                <a:ea typeface="黑体" panose="02010609060101010101" pitchFamily="49" charset="-122"/>
              </a:rPr>
              <a:t>1 </a:t>
            </a:r>
            <a:r>
              <a:rPr lang="en-US" altLang="zh-CN" sz="3600" b="1" dirty="0">
                <a:ea typeface="黑体" panose="02010609060101010101" pitchFamily="49" charset="-122"/>
              </a:rPr>
              <a:t>Peter 3</a:t>
            </a:r>
            <a:r>
              <a:rPr lang="zh-CN" altLang="en-US" sz="3600" b="1" dirty="0">
                <a:ea typeface="黑体" panose="02010609060101010101" pitchFamily="49" charset="-122"/>
              </a:rPr>
              <a:t>：</a:t>
            </a:r>
            <a:r>
              <a:rPr lang="en-US" altLang="zh-CN" sz="3600" b="1" dirty="0">
                <a:ea typeface="黑体" panose="02010609060101010101" pitchFamily="49" charset="-122"/>
              </a:rPr>
              <a:t>7</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你們作丈夫的也要按情理和妻子同住，因她比你軟弱，與你一同承受生命之恩的，所以要敬重她，這樣，便叫你們的禱告沒有阻礙。</a:t>
            </a:r>
          </a:p>
          <a:p>
            <a:pPr algn="l"/>
            <a:r>
              <a:rPr lang="en-US" altLang="zh-CN" sz="3600" b="1" dirty="0" smtClean="0">
                <a:ea typeface="黑体" panose="02010609060101010101" pitchFamily="49" charset="-122"/>
              </a:rPr>
              <a:t>Husbands</a:t>
            </a:r>
            <a:r>
              <a:rPr lang="en-US" altLang="zh-CN" sz="3600" b="1" dirty="0">
                <a:ea typeface="黑体" panose="02010609060101010101" pitchFamily="49" charset="-122"/>
              </a:rPr>
              <a:t>, likewise, dwell with them with understanding, giving honor to the wife, as to the weaker vessel, and as being heirs together of the grace of life, that your prayers may not be hindered.</a:t>
            </a:r>
          </a:p>
          <a:p>
            <a:pPr algn="l"/>
            <a:endParaRPr lang="zh-CN" altLang="en-US" sz="3200" dirty="0"/>
          </a:p>
        </p:txBody>
      </p:sp>
    </p:spTree>
    <p:extLst>
      <p:ext uri="{BB962C8B-B14F-4D97-AF65-F5344CB8AC3E}">
        <p14:creationId xmlns:p14="http://schemas.microsoft.com/office/powerpoint/2010/main" val="36367549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6:5-6】</a:t>
            </a:r>
          </a:p>
          <a:p>
            <a:pPr algn="l"/>
            <a:r>
              <a:rPr lang="en-US" altLang="zh-CN" sz="3600" b="1" dirty="0">
                <a:ea typeface="黑体" panose="02010609060101010101" pitchFamily="49" charset="-122"/>
              </a:rPr>
              <a:t>5</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你們禱告的時候，不可像那假冒為善的人，愛站在會堂裡和十字路口上禱告，故意叫人看見。我實在告訴你們，他們已經得了他們的賞賜。</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And when you pray, you shall not be like the hypocrites. For they love to pray standing in the synagogues and on the corners of the streets, that they may be seen by men. Assuredly, I say to you, they have their reward.</a:t>
            </a:r>
          </a:p>
        </p:txBody>
      </p:sp>
    </p:spTree>
    <p:extLst>
      <p:ext uri="{BB962C8B-B14F-4D97-AF65-F5344CB8AC3E}">
        <p14:creationId xmlns:p14="http://schemas.microsoft.com/office/powerpoint/2010/main" val="2725770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6</a:t>
            </a:r>
            <a:r>
              <a:rPr lang="zh-CN" altLang="en-US" sz="3600" b="1" dirty="0" smtClean="0">
                <a:ea typeface="黑体" panose="02010609060101010101" pitchFamily="49" charset="-122"/>
              </a:rPr>
              <a:t>你禱告的時候，要進你的內屋，關上門，禱告你在暗中的父。你父在暗中察看，必然報答你。</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you, when you pray, go into your room, and when you have shut your door, pray to your Father who is in the secret place; and your Father who sees in secret will reward you openly.</a:t>
            </a:r>
          </a:p>
        </p:txBody>
      </p:sp>
    </p:spTree>
    <p:extLst>
      <p:ext uri="{BB962C8B-B14F-4D97-AF65-F5344CB8AC3E}">
        <p14:creationId xmlns:p14="http://schemas.microsoft.com/office/powerpoint/2010/main" val="22956423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6</a:t>
            </a:r>
            <a:r>
              <a:rPr lang="zh-CN" altLang="en-US" sz="3600" b="1" dirty="0">
                <a:ea typeface="黑体" panose="02010609060101010101" pitchFamily="49" charset="-122"/>
              </a:rPr>
              <a:t>：</a:t>
            </a:r>
            <a:r>
              <a:rPr lang="en-US" altLang="zh-CN" sz="3600" b="1" dirty="0">
                <a:ea typeface="黑体" panose="02010609060101010101" pitchFamily="49" charset="-122"/>
              </a:rPr>
              <a:t>7</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你們禱告，不可像外邦人，用許多重複話，他們以為話多了必蒙垂聽。</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when you pray, do not use vain repetitions as the heathen do. For they think that they will be heard for their many words.</a:t>
            </a:r>
          </a:p>
        </p:txBody>
      </p:sp>
    </p:spTree>
    <p:extLst>
      <p:ext uri="{BB962C8B-B14F-4D97-AF65-F5344CB8AC3E}">
        <p14:creationId xmlns:p14="http://schemas.microsoft.com/office/powerpoint/2010/main" val="22547541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 </a:t>
            </a:r>
            <a:r>
              <a:rPr lang="en-US" altLang="zh-CN" sz="3600" b="1" dirty="0" smtClean="0">
                <a:ea typeface="黑体" panose="02010609060101010101" pitchFamily="49" charset="-122"/>
              </a:rPr>
              <a:t>Matthew </a:t>
            </a:r>
            <a:r>
              <a:rPr lang="en-US" altLang="zh-CN" sz="3600" b="1" dirty="0">
                <a:ea typeface="黑体" panose="02010609060101010101" pitchFamily="49" charset="-122"/>
              </a:rPr>
              <a:t>6</a:t>
            </a:r>
            <a:r>
              <a:rPr lang="zh-CN" altLang="en-US" sz="3600" b="1" dirty="0">
                <a:ea typeface="黑体" panose="02010609060101010101" pitchFamily="49" charset="-122"/>
              </a:rPr>
              <a:t>：</a:t>
            </a:r>
            <a:r>
              <a:rPr lang="en-US" altLang="zh-CN" sz="3600" b="1" dirty="0">
                <a:ea typeface="黑体" panose="02010609060101010101" pitchFamily="49" charset="-122"/>
              </a:rPr>
              <a:t>9</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所以，你們禱告要這樣說：‘我們在天上的父，願人都尊你的名為聖。</a:t>
            </a:r>
          </a:p>
          <a:p>
            <a:pPr algn="l"/>
            <a:r>
              <a:rPr lang="en-US" altLang="zh-CN" sz="3600" b="1" dirty="0" smtClean="0">
                <a:ea typeface="黑体" panose="02010609060101010101" pitchFamily="49" charset="-122"/>
              </a:rPr>
              <a:t>In </a:t>
            </a:r>
            <a:r>
              <a:rPr lang="en-US" altLang="zh-CN" sz="3600" b="1" dirty="0">
                <a:ea typeface="黑体" panose="02010609060101010101" pitchFamily="49" charset="-122"/>
              </a:rPr>
              <a:t>this manner, therefore, pray: Our Father in heaven, Hallowed be Your name</a:t>
            </a:r>
            <a:r>
              <a:rPr lang="en-US" altLang="zh-CN" sz="3600" b="1" dirty="0" smtClean="0">
                <a:ea typeface="黑体" panose="02010609060101010101" pitchFamily="49" charset="-122"/>
              </a:rPr>
              <a:t>.</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406575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約翰福音 </a:t>
            </a:r>
            <a:r>
              <a:rPr lang="en-US" altLang="zh-CN" sz="3600" b="1" dirty="0" smtClean="0">
                <a:ea typeface="黑体" panose="02010609060101010101" pitchFamily="49" charset="-122"/>
              </a:rPr>
              <a:t>John </a:t>
            </a:r>
            <a:r>
              <a:rPr lang="en-US" altLang="zh-CN" sz="3600" b="1" dirty="0">
                <a:ea typeface="黑体" panose="02010609060101010101" pitchFamily="49" charset="-122"/>
              </a:rPr>
              <a:t>1</a:t>
            </a:r>
            <a:r>
              <a:rPr lang="zh-CN" altLang="en-US" sz="3600" b="1" dirty="0">
                <a:ea typeface="黑体" panose="02010609060101010101" pitchFamily="49" charset="-122"/>
              </a:rPr>
              <a:t>：</a:t>
            </a:r>
            <a:r>
              <a:rPr lang="en-US" altLang="zh-CN" sz="3600" b="1" dirty="0">
                <a:ea typeface="黑体" panose="02010609060101010101" pitchFamily="49" charset="-122"/>
              </a:rPr>
              <a:t>12</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凡接待他的，就是信他名的人，他就賜他們權柄，作神的兒女。</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as many as received Him, to them He gave the right to become children of God, to those who believe in His name</a:t>
            </a:r>
            <a:r>
              <a:rPr lang="en-US" altLang="zh-CN" sz="3600" b="1" dirty="0" smtClean="0">
                <a:ea typeface="黑体" panose="02010609060101010101" pitchFamily="49" charset="-122"/>
              </a:rPr>
              <a:t>:</a:t>
            </a:r>
          </a:p>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約翰一書</a:t>
            </a:r>
            <a:r>
              <a:rPr lang="en-US" altLang="zh-CN" sz="3600" b="1" dirty="0" smtClean="0">
                <a:ea typeface="黑体" panose="02010609060101010101" pitchFamily="49" charset="-122"/>
              </a:rPr>
              <a:t>1 </a:t>
            </a:r>
            <a:r>
              <a:rPr lang="en-US" altLang="zh-CN" sz="3600" b="1" dirty="0">
                <a:ea typeface="黑体" panose="02010609060101010101" pitchFamily="49" charset="-122"/>
              </a:rPr>
              <a:t>John 3</a:t>
            </a:r>
            <a:r>
              <a:rPr lang="zh-CN" altLang="en-US" sz="3600" b="1" dirty="0">
                <a:ea typeface="黑体" panose="02010609060101010101" pitchFamily="49" charset="-122"/>
              </a:rPr>
              <a:t>：</a:t>
            </a:r>
            <a:r>
              <a:rPr lang="en-US" altLang="zh-CN" sz="3600" b="1" dirty="0">
                <a:ea typeface="黑体" panose="02010609060101010101" pitchFamily="49" charset="-122"/>
              </a:rPr>
              <a:t>1</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你看父賜給我們是何等的慈愛，使我們得稱為　神的兒女；我們也真是他的兒女</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a:p>
            <a:pPr algn="l"/>
            <a:r>
              <a:rPr lang="en-US" altLang="zh-CN" sz="3600" b="1" dirty="0">
                <a:ea typeface="黑体" panose="02010609060101010101" pitchFamily="49" charset="-122"/>
              </a:rPr>
              <a:t>How great is the love the Father has lavished on us, that we should be called children of God! And that is what we are….”</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718068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 </a:t>
            </a:r>
            <a:r>
              <a:rPr lang="en-US" altLang="zh-CN" sz="3600" b="1" dirty="0" smtClean="0">
                <a:ea typeface="黑体" panose="02010609060101010101" pitchFamily="49" charset="-122"/>
              </a:rPr>
              <a:t>Matthew </a:t>
            </a:r>
            <a:r>
              <a:rPr lang="en-US" altLang="zh-CN" sz="3600" b="1" dirty="0">
                <a:ea typeface="黑体" panose="02010609060101010101" pitchFamily="49" charset="-122"/>
              </a:rPr>
              <a:t>6</a:t>
            </a:r>
            <a:r>
              <a:rPr lang="zh-CN" altLang="en-US" sz="3600" b="1" dirty="0">
                <a:ea typeface="黑体" panose="02010609060101010101" pitchFamily="49" charset="-122"/>
              </a:rPr>
              <a:t>：</a:t>
            </a:r>
            <a:r>
              <a:rPr lang="en-US" altLang="zh-CN" sz="3600" b="1" dirty="0">
                <a:ea typeface="黑体" panose="02010609060101010101" pitchFamily="49" charset="-122"/>
              </a:rPr>
              <a:t>7-8】</a:t>
            </a:r>
          </a:p>
          <a:p>
            <a:pPr algn="l"/>
            <a:r>
              <a:rPr lang="en-US" altLang="zh-CN" sz="3600" b="1" dirty="0" smtClean="0">
                <a:ea typeface="黑体" panose="02010609060101010101" pitchFamily="49" charset="-122"/>
              </a:rPr>
              <a:t>7</a:t>
            </a:r>
            <a:r>
              <a:rPr lang="zh-CN" altLang="en-US" sz="3600" b="1" dirty="0" smtClean="0">
                <a:ea typeface="黑体" panose="02010609060101010101" pitchFamily="49" charset="-122"/>
              </a:rPr>
              <a:t>你們禱告，不可像外邦人，用許多重複話，他們以為話多了必蒙垂聽。</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when you pray, do not use vain repetitions as the heathen do. For they think that they will be heard for their many words.</a:t>
            </a:r>
          </a:p>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你們不可效法他們，因為你們沒有祈求以先，你們所需用的，你們的父早已知道了。” </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Therefore do not be like them. For your Father knows the things you have need of before you ask Him.</a:t>
            </a:r>
          </a:p>
        </p:txBody>
      </p:sp>
    </p:spTree>
    <p:extLst>
      <p:ext uri="{BB962C8B-B14F-4D97-AF65-F5344CB8AC3E}">
        <p14:creationId xmlns:p14="http://schemas.microsoft.com/office/powerpoint/2010/main" val="2465735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馬太福音 </a:t>
            </a:r>
            <a:r>
              <a:rPr lang="en-US" altLang="zh-CN" sz="3600" b="1" dirty="0" smtClean="0">
                <a:solidFill>
                  <a:schemeClr val="tx1"/>
                </a:solidFill>
                <a:ea typeface="黑体" panose="02010609060101010101" pitchFamily="49" charset="-122"/>
              </a:rPr>
              <a:t>Matthew </a:t>
            </a:r>
            <a:r>
              <a:rPr lang="en-US" altLang="zh-CN" sz="3600" b="1" dirty="0" smtClean="0">
                <a:solidFill>
                  <a:schemeClr val="tx1"/>
                </a:solidFill>
                <a:ea typeface="黑体" panose="02010609060101010101" pitchFamily="49" charset="-122"/>
              </a:rPr>
              <a:t>6:5-13】</a:t>
            </a:r>
            <a:endParaRPr lang="en-US" altLang="zh-CN" sz="3600" b="1" dirty="0">
              <a:solidFill>
                <a:schemeClr val="tx1"/>
              </a:solidFill>
              <a:ea typeface="黑体" panose="02010609060101010101" pitchFamily="49" charset="-122"/>
            </a:endParaRPr>
          </a:p>
          <a:p>
            <a:pPr algn="l"/>
            <a:r>
              <a:rPr lang="en-US" altLang="zh-CN" sz="3600" b="1" dirty="0">
                <a:solidFill>
                  <a:schemeClr val="tx1"/>
                </a:solidFill>
                <a:ea typeface="黑体" panose="02010609060101010101" pitchFamily="49" charset="-122"/>
              </a:rPr>
              <a:t>5</a:t>
            </a:r>
            <a:r>
              <a:rPr lang="en-US" altLang="zh-CN" sz="3600" b="1" dirty="0" smtClean="0">
                <a:solidFill>
                  <a:schemeClr val="tx1"/>
                </a:solidFill>
                <a:ea typeface="黑体" panose="02010609060101010101" pitchFamily="49" charset="-122"/>
              </a:rPr>
              <a:t>“</a:t>
            </a:r>
            <a:r>
              <a:rPr lang="zh-CN" altLang="en-US" sz="3600" b="1" dirty="0" smtClean="0">
                <a:solidFill>
                  <a:schemeClr val="tx1"/>
                </a:solidFill>
                <a:ea typeface="黑体" panose="02010609060101010101" pitchFamily="49" charset="-122"/>
              </a:rPr>
              <a:t>你們禱告的時候，不可像那假冒為善的人，愛站在會堂裡和十字路口上禱告，故意叫人看見。我實在告訴你們，他們已經得了他們的賞賜。</a:t>
            </a:r>
          </a:p>
          <a:p>
            <a:pPr algn="l"/>
            <a:r>
              <a:rPr lang="en-US" altLang="zh-CN" sz="3600" b="1" dirty="0" smtClean="0">
                <a:solidFill>
                  <a:schemeClr val="tx1"/>
                </a:solidFill>
                <a:ea typeface="黑体" panose="02010609060101010101" pitchFamily="49" charset="-122"/>
              </a:rPr>
              <a:t>"</a:t>
            </a:r>
            <a:r>
              <a:rPr lang="en-US" altLang="zh-CN" sz="3600" b="1" dirty="0">
                <a:solidFill>
                  <a:schemeClr val="tx1"/>
                </a:solidFill>
                <a:ea typeface="黑体" panose="02010609060101010101" pitchFamily="49" charset="-122"/>
              </a:rPr>
              <a:t>And when you pray, you shall not be like the hypocrites. For they love to pray standing in the synagogues and on the corners of the streets, that they may be seen by men. Assuredly, I say to you, they have their reward</a:t>
            </a:r>
            <a:r>
              <a:rPr lang="en-US" altLang="zh-CN" sz="3600" b="1" dirty="0" smtClean="0">
                <a:solidFill>
                  <a:schemeClr val="tx1"/>
                </a:solidFill>
                <a:ea typeface="黑体" panose="02010609060101010101" pitchFamily="49" charset="-122"/>
              </a:rPr>
              <a:t>.</a:t>
            </a:r>
            <a:endParaRPr lang="en-US" altLang="zh-CN" sz="3600" b="1" dirty="0">
              <a:solidFill>
                <a:schemeClr val="tx1"/>
              </a:solidFill>
              <a:ea typeface="黑体" panose="02010609060101010101" pitchFamily="49" charset="-122"/>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加拉太書 </a:t>
            </a:r>
            <a:r>
              <a:rPr lang="en-US" altLang="zh-CN" sz="3600" b="1" dirty="0" smtClean="0">
                <a:ea typeface="黑体" panose="02010609060101010101" pitchFamily="49" charset="-122"/>
              </a:rPr>
              <a:t>Galatians </a:t>
            </a:r>
            <a:r>
              <a:rPr lang="en-US" altLang="zh-CN" sz="3600" b="1" dirty="0">
                <a:ea typeface="黑体" panose="02010609060101010101" pitchFamily="49" charset="-122"/>
              </a:rPr>
              <a:t>4:4-7】</a:t>
            </a:r>
          </a:p>
          <a:p>
            <a:pPr algn="l"/>
            <a:r>
              <a:rPr lang="en-US" altLang="zh-CN" sz="3600" b="1" dirty="0" smtClean="0">
                <a:ea typeface="黑体" panose="02010609060101010101" pitchFamily="49" charset="-122"/>
              </a:rPr>
              <a:t>4</a:t>
            </a:r>
            <a:r>
              <a:rPr lang="zh-CN" altLang="en-US" sz="3600" b="1" dirty="0" smtClean="0">
                <a:ea typeface="黑体" panose="02010609060101010101" pitchFamily="49" charset="-122"/>
              </a:rPr>
              <a:t>及至時候滿足，　神就差遣他的兒子為女子所生，且生在律法以下，</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when the fullness of the time had come, God sent forth His Son, born of a woman, born under the law,</a:t>
            </a:r>
          </a:p>
          <a:p>
            <a:pPr algn="l"/>
            <a:r>
              <a:rPr lang="en-US" altLang="zh-CN" sz="3600" b="1" dirty="0" smtClean="0">
                <a:ea typeface="黑体" panose="02010609060101010101" pitchFamily="49" charset="-122"/>
              </a:rPr>
              <a:t>5</a:t>
            </a:r>
            <a:r>
              <a:rPr lang="zh-CN" altLang="en-US" sz="3600" b="1" dirty="0" smtClean="0">
                <a:ea typeface="黑体" panose="02010609060101010101" pitchFamily="49" charset="-122"/>
              </a:rPr>
              <a:t>要把律法以下的人贖出來，叫我們得著兒子的名分。</a:t>
            </a:r>
          </a:p>
          <a:p>
            <a:pPr algn="l"/>
            <a:r>
              <a:rPr lang="en-US" altLang="zh-CN" sz="3600" b="1" dirty="0" smtClean="0">
                <a:ea typeface="黑体" panose="02010609060101010101" pitchFamily="49" charset="-122"/>
              </a:rPr>
              <a:t>to </a:t>
            </a:r>
            <a:r>
              <a:rPr lang="en-US" altLang="zh-CN" sz="3600" b="1" dirty="0">
                <a:ea typeface="黑体" panose="02010609060101010101" pitchFamily="49" charset="-122"/>
              </a:rPr>
              <a:t>redeem those who were under the law, that we might receive the adoption as sons.</a:t>
            </a:r>
          </a:p>
        </p:txBody>
      </p:sp>
    </p:spTree>
    <p:extLst>
      <p:ext uri="{BB962C8B-B14F-4D97-AF65-F5344CB8AC3E}">
        <p14:creationId xmlns:p14="http://schemas.microsoft.com/office/powerpoint/2010/main" val="31217135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a:ea typeface="黑体" panose="02010609060101010101" pitchFamily="49" charset="-122"/>
              </a:rPr>
              <a:t>6</a:t>
            </a:r>
            <a:r>
              <a:rPr lang="zh-CN" altLang="en-US" sz="3600" b="1" dirty="0">
                <a:ea typeface="黑体" panose="02010609060101010101" pitchFamily="49" charset="-122"/>
              </a:rPr>
              <a:t>你们既为儿子，　神就差他儿子的灵进入你们（原文作“我们”）的心，呼叫：“阿爸，父！” </a:t>
            </a:r>
          </a:p>
          <a:p>
            <a:pPr algn="l"/>
            <a:r>
              <a:rPr lang="en-US" altLang="zh-CN" sz="3600" b="1" dirty="0">
                <a:ea typeface="黑体" panose="02010609060101010101" pitchFamily="49" charset="-122"/>
              </a:rPr>
              <a:t>And because you are sons, God has sent forth the Spirit of His Son into your hearts, crying out, "Abba, Father!"</a:t>
            </a:r>
          </a:p>
          <a:p>
            <a:pPr algn="l"/>
            <a:r>
              <a:rPr lang="en-US" altLang="zh-CN" sz="3600" b="1" dirty="0">
                <a:ea typeface="黑体" panose="02010609060101010101" pitchFamily="49" charset="-122"/>
              </a:rPr>
              <a:t>7</a:t>
            </a:r>
            <a:r>
              <a:rPr lang="zh-CN" altLang="en-US" sz="3600" b="1" dirty="0">
                <a:ea typeface="黑体" panose="02010609060101010101" pitchFamily="49" charset="-122"/>
              </a:rPr>
              <a:t>可见，从此以后，你不是奴仆，乃是儿子了。既是儿子，就靠着　神为后嗣。</a:t>
            </a:r>
          </a:p>
          <a:p>
            <a:pPr algn="l"/>
            <a:r>
              <a:rPr lang="en-US" altLang="zh-CN" sz="3600" b="1">
                <a:ea typeface="黑体" panose="02010609060101010101" pitchFamily="49" charset="-122"/>
              </a:rPr>
              <a:t>Therefore you are no longer a slave but a son, and if a son, then an heir of God through Christ.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0230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副标题 2"/>
          <p:cNvSpPr>
            <a:spLocks noGrp="1"/>
          </p:cNvSpPr>
          <p:nvPr>
            <p:ph type="subTitle" idx="1"/>
          </p:nvPr>
        </p:nvSpPr>
        <p:spPr>
          <a:xfrm>
            <a:off x="0" y="1"/>
            <a:ext cx="9144000" cy="6858000"/>
          </a:xfrm>
        </p:spPr>
        <p:txBody>
          <a:bodyPr>
            <a:normAutofit lnSpcReduction="10000"/>
          </a:bodyPr>
          <a:lstStyle/>
          <a:p>
            <a:pPr algn="l" defTabSz="914400">
              <a:spcBef>
                <a:spcPct val="20000"/>
              </a:spcBef>
            </a:pPr>
            <a:r>
              <a:rPr lang="en-US" altLang="zh-CN" sz="3600" b="1" dirty="0" smtClean="0">
                <a:ea typeface="黑体" panose="02010609060101010101" pitchFamily="49" charset="-122"/>
              </a:rPr>
              <a:t>6</a:t>
            </a:r>
            <a:r>
              <a:rPr lang="zh-CN" altLang="en-US" sz="3600" b="1" dirty="0" smtClean="0">
                <a:ea typeface="黑体" panose="02010609060101010101" pitchFamily="49" charset="-122"/>
              </a:rPr>
              <a:t>你禱告的時候，要進你的內屋，關上門，禱告你在暗中的父。你父在暗中察看，必然報答你。</a:t>
            </a:r>
            <a:endParaRPr lang="en-US" altLang="zh-CN" sz="3600" b="1" dirty="0" smtClean="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But </a:t>
            </a:r>
            <a:r>
              <a:rPr lang="en-US" altLang="zh-CN" sz="3600" b="1" dirty="0">
                <a:ea typeface="黑体" panose="02010609060101010101" pitchFamily="49" charset="-122"/>
              </a:rPr>
              <a:t>you, when you pray, go into your room, and when you have shut your door, pray to your Father who is in the secret place; and your Father who sees in secret will reward you openly</a:t>
            </a:r>
            <a:r>
              <a:rPr lang="en-US" altLang="zh-CN" sz="3600" b="1" dirty="0" smtClean="0">
                <a:ea typeface="黑体" panose="02010609060101010101" pitchFamily="49" charset="-122"/>
              </a:rPr>
              <a:t>.</a:t>
            </a:r>
          </a:p>
          <a:p>
            <a:pPr algn="l" defTabSz="914400">
              <a:spcBef>
                <a:spcPct val="20000"/>
              </a:spcBef>
            </a:pPr>
            <a:endParaRPr lang="en-US" altLang="zh-CN" sz="3600" b="1" dirty="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7</a:t>
            </a:r>
            <a:r>
              <a:rPr lang="zh-CN" altLang="en-US" sz="3600" b="1" dirty="0" smtClean="0">
                <a:ea typeface="黑体" panose="02010609060101010101" pitchFamily="49" charset="-122"/>
              </a:rPr>
              <a:t>你們禱告，不可像外邦人，用許多重複話，他們以為話多了必蒙垂聽。</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when you pray, do not use vain repetitions as the heathen do. For they think that they will be heard for their many words.</a:t>
            </a:r>
          </a:p>
        </p:txBody>
      </p:sp>
    </p:spTree>
    <p:extLst>
      <p:ext uri="{BB962C8B-B14F-4D97-AF65-F5344CB8AC3E}">
        <p14:creationId xmlns:p14="http://schemas.microsoft.com/office/powerpoint/2010/main" val="412999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defTabSz="914400">
              <a:spcBef>
                <a:spcPct val="20000"/>
              </a:spcBef>
            </a:pPr>
            <a:r>
              <a:rPr lang="en-US" altLang="zh-CN" sz="3600" b="1" dirty="0" smtClean="0">
                <a:ea typeface="黑体" panose="02010609060101010101" pitchFamily="49" charset="-122"/>
              </a:rPr>
              <a:t>8</a:t>
            </a:r>
            <a:r>
              <a:rPr lang="zh-CN" altLang="en-US" sz="3600" b="1" dirty="0" smtClean="0">
                <a:ea typeface="黑体" panose="02010609060101010101" pitchFamily="49" charset="-122"/>
              </a:rPr>
              <a:t>你們不可效法他們，因為你們沒有祈求以先，你們所需用的，你們的父早已知道了。”</a:t>
            </a:r>
          </a:p>
          <a:p>
            <a:pPr algn="l" defTabSz="914400">
              <a:spcBef>
                <a:spcPct val="20000"/>
              </a:spcBef>
            </a:pPr>
            <a:r>
              <a:rPr lang="en-US" altLang="zh-CN" sz="3600" b="1" dirty="0" smtClean="0">
                <a:ea typeface="黑体" panose="02010609060101010101" pitchFamily="49" charset="-122"/>
              </a:rPr>
              <a:t>"</a:t>
            </a:r>
            <a:r>
              <a:rPr lang="en-US" altLang="zh-CN" sz="3600" b="1" dirty="0">
                <a:ea typeface="黑体" panose="02010609060101010101" pitchFamily="49" charset="-122"/>
              </a:rPr>
              <a:t>Therefore do not be like them. For your Father knows the things you have need of before you ask Him</a:t>
            </a:r>
            <a:r>
              <a:rPr lang="en-US" altLang="zh-CN" sz="3600" b="1" dirty="0" smtClean="0">
                <a:ea typeface="黑体" panose="02010609060101010101" pitchFamily="49" charset="-122"/>
              </a:rPr>
              <a:t>.</a:t>
            </a:r>
          </a:p>
          <a:p>
            <a:pPr algn="l" defTabSz="914400">
              <a:spcBef>
                <a:spcPct val="20000"/>
              </a:spcBef>
            </a:pPr>
            <a:endParaRPr lang="en-US" altLang="zh-CN" sz="3600" b="1" dirty="0">
              <a:ea typeface="黑体" panose="02010609060101010101" pitchFamily="49" charset="-122"/>
            </a:endParaRPr>
          </a:p>
          <a:p>
            <a:pPr algn="l" defTabSz="914400">
              <a:spcBef>
                <a:spcPct val="20000"/>
              </a:spcBef>
            </a:pPr>
            <a:r>
              <a:rPr lang="en-US" altLang="zh-CN" sz="3600" b="1" dirty="0">
                <a:ea typeface="黑体" panose="02010609060101010101" pitchFamily="49" charset="-122"/>
              </a:rPr>
              <a:t>9</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所以，你們禱告要這樣說：‘我們在天上的父，願人都尊你的名為聖。</a:t>
            </a:r>
          </a:p>
          <a:p>
            <a:pPr algn="l" defTabSz="914400">
              <a:spcBef>
                <a:spcPct val="20000"/>
              </a:spcBef>
            </a:pPr>
            <a:r>
              <a:rPr lang="en-US" altLang="zh-CN" sz="3600" b="1" dirty="0" smtClean="0">
                <a:ea typeface="黑体" panose="02010609060101010101" pitchFamily="49" charset="-122"/>
              </a:rPr>
              <a:t>In </a:t>
            </a:r>
            <a:r>
              <a:rPr lang="en-US" altLang="zh-CN" sz="3600" b="1" dirty="0">
                <a:ea typeface="黑体" panose="02010609060101010101" pitchFamily="49" charset="-122"/>
              </a:rPr>
              <a:t>this manner, therefore, pray: Our Father in heaven, Hallowed be Your name.</a:t>
            </a:r>
          </a:p>
        </p:txBody>
      </p:sp>
    </p:spTree>
    <p:extLst>
      <p:ext uri="{BB962C8B-B14F-4D97-AF65-F5344CB8AC3E}">
        <p14:creationId xmlns:p14="http://schemas.microsoft.com/office/powerpoint/2010/main" val="3423042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10</a:t>
            </a:r>
            <a:r>
              <a:rPr lang="zh-CN" altLang="en-US" sz="3600" b="1" dirty="0" smtClean="0">
                <a:ea typeface="黑体" panose="02010609060101010101" pitchFamily="49" charset="-122"/>
              </a:rPr>
              <a:t>願你的國降臨。願你的旨意行在地上，如同行在天上。</a:t>
            </a:r>
          </a:p>
          <a:p>
            <a:pPr algn="l"/>
            <a:r>
              <a:rPr lang="en-US" altLang="zh-CN" sz="3600" b="1" dirty="0" smtClean="0">
                <a:ea typeface="黑体" panose="02010609060101010101" pitchFamily="49" charset="-122"/>
              </a:rPr>
              <a:t>Your </a:t>
            </a:r>
            <a:r>
              <a:rPr lang="en-US" altLang="zh-CN" sz="3600" b="1" dirty="0">
                <a:ea typeface="黑体" panose="02010609060101010101" pitchFamily="49" charset="-122"/>
              </a:rPr>
              <a:t>kingdom come. Your will be done On earth as it is in heaven</a:t>
            </a:r>
            <a:r>
              <a:rPr lang="en-US" altLang="zh-CN" sz="3600" b="1" dirty="0" smtClean="0">
                <a:ea typeface="黑体" panose="02010609060101010101" pitchFamily="49" charset="-122"/>
              </a:rPr>
              <a:t>.</a:t>
            </a:r>
          </a:p>
          <a:p>
            <a:pPr algn="l"/>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11</a:t>
            </a:r>
            <a:r>
              <a:rPr lang="zh-CN" altLang="en-US" sz="3600" b="1" dirty="0" smtClean="0">
                <a:ea typeface="黑体" panose="02010609060101010101" pitchFamily="49" charset="-122"/>
              </a:rPr>
              <a:t>我們日用的飲食，今日賜給我們。</a:t>
            </a:r>
          </a:p>
          <a:p>
            <a:pPr algn="l"/>
            <a:r>
              <a:rPr lang="en-US" altLang="zh-CN" sz="3600" b="1" dirty="0" smtClean="0">
                <a:ea typeface="黑体" panose="02010609060101010101" pitchFamily="49" charset="-122"/>
              </a:rPr>
              <a:t>Give </a:t>
            </a:r>
            <a:r>
              <a:rPr lang="en-US" altLang="zh-CN" sz="3600" b="1" dirty="0">
                <a:ea typeface="黑体" panose="02010609060101010101" pitchFamily="49" charset="-122"/>
              </a:rPr>
              <a:t>us this day our daily bread</a:t>
            </a:r>
            <a:r>
              <a:rPr lang="en-US" altLang="zh-CN" sz="3600" b="1" dirty="0" smtClean="0">
                <a:ea typeface="黑体" panose="02010609060101010101" pitchFamily="49" charset="-122"/>
              </a:rPr>
              <a:t>.</a:t>
            </a:r>
          </a:p>
          <a:p>
            <a:pPr algn="l"/>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12</a:t>
            </a:r>
            <a:r>
              <a:rPr lang="zh-CN" altLang="en-US" sz="3600" b="1" dirty="0" smtClean="0">
                <a:ea typeface="黑体" panose="02010609060101010101" pitchFamily="49" charset="-122"/>
              </a:rPr>
              <a:t>免我們的債，如同我們免了人的債。</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forgive us our debts, As we forgive our debtors.</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Autofit/>
          </a:bodyPr>
          <a:lstStyle/>
          <a:p>
            <a:pPr algn="l" defTabSz="914400">
              <a:spcBef>
                <a:spcPct val="20000"/>
              </a:spcBef>
            </a:pPr>
            <a:r>
              <a:rPr lang="en-US" altLang="zh-CN" sz="3600" b="1" dirty="0" smtClean="0">
                <a:ea typeface="黑体" panose="02010609060101010101" pitchFamily="49" charset="-122"/>
              </a:rPr>
              <a:t>13</a:t>
            </a:r>
            <a:r>
              <a:rPr lang="zh-CN" altLang="en-US" sz="3600" b="1" dirty="0" smtClean="0">
                <a:ea typeface="黑体" panose="02010609060101010101" pitchFamily="49" charset="-122"/>
              </a:rPr>
              <a:t>不叫我們遇見試探，救我們脫離兇惡（或作“脫離惡者”）。因為國度、權柄、榮耀，全是你的，直到永遠。阿們（有古卷無“因為”至“阿們”等字）。’”</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do not lead us into temptation, But deliver us from the evil one. For Yours is the kingdom and the power and the glory forever. Amen.</a:t>
            </a:r>
          </a:p>
        </p:txBody>
      </p:sp>
    </p:spTree>
    <p:extLst>
      <p:ext uri="{BB962C8B-B14F-4D97-AF65-F5344CB8AC3E}">
        <p14:creationId xmlns:p14="http://schemas.microsoft.com/office/powerpoint/2010/main" val="2724898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lnSpcReduction="10000"/>
          </a:bodyPr>
          <a:lstStyle/>
          <a:p>
            <a:pPr algn="l" defTabSz="914400">
              <a:spcBef>
                <a:spcPct val="20000"/>
              </a:spcBef>
            </a:pPr>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11: 1-2】</a:t>
            </a:r>
          </a:p>
          <a:p>
            <a:pPr algn="l" defTabSz="914400">
              <a:spcBef>
                <a:spcPct val="20000"/>
              </a:spcBef>
            </a:pPr>
            <a:r>
              <a:rPr lang="en-US" altLang="zh-CN" sz="3600" b="1" dirty="0" smtClean="0">
                <a:ea typeface="黑体" panose="02010609060101010101" pitchFamily="49" charset="-122"/>
              </a:rPr>
              <a:t>1</a:t>
            </a:r>
            <a:r>
              <a:rPr lang="zh-CN" altLang="en-US" sz="3600" b="1" dirty="0" smtClean="0">
                <a:ea typeface="黑体" panose="02010609060101010101" pitchFamily="49" charset="-122"/>
              </a:rPr>
              <a:t>耶穌在一個地方禱告。禱告完了，有個門徒對他說：“求主教導我們禱告，像約翰教導他的門徒。” </a:t>
            </a:r>
          </a:p>
          <a:p>
            <a:pPr algn="l" defTabSz="914400">
              <a:spcBef>
                <a:spcPct val="20000"/>
              </a:spcBef>
            </a:pPr>
            <a:r>
              <a:rPr lang="en-US" altLang="zh-CN" sz="3600" b="1" dirty="0" smtClean="0">
                <a:ea typeface="黑体" panose="02010609060101010101" pitchFamily="49" charset="-122"/>
              </a:rPr>
              <a:t>One </a:t>
            </a:r>
            <a:r>
              <a:rPr lang="en-US" altLang="zh-CN" sz="3600" b="1" dirty="0">
                <a:ea typeface="黑体" panose="02010609060101010101" pitchFamily="49" charset="-122"/>
              </a:rPr>
              <a:t>day Jesus was praying in a certain place. When he finished, one of his disciples said to him, "Lord, teach us to pray, just as John taught his disciples."</a:t>
            </a:r>
          </a:p>
          <a:p>
            <a:pPr algn="l" defTabSz="914400">
              <a:spcBef>
                <a:spcPct val="20000"/>
              </a:spcBef>
            </a:pPr>
            <a:r>
              <a:rPr lang="en-US" altLang="zh-CN" sz="3600" b="1" dirty="0" smtClean="0">
                <a:ea typeface="黑体" panose="02010609060101010101" pitchFamily="49" charset="-122"/>
              </a:rPr>
              <a:t>2</a:t>
            </a:r>
            <a:r>
              <a:rPr lang="zh-CN" altLang="en-US" sz="3600" b="1" dirty="0" smtClean="0">
                <a:ea typeface="黑体" panose="02010609060101010101" pitchFamily="49" charset="-122"/>
              </a:rPr>
              <a:t>耶穌說：“你們禱告的時候要說：‘我們在天上的父（有古卷作“父啊”），願人都尊你的名為聖。願你的國降臨。願你的旨意行在地上如同行在天上。</a:t>
            </a:r>
          </a:p>
          <a:p>
            <a:pPr algn="l" defTabSz="914400">
              <a:spcBef>
                <a:spcPct val="20000"/>
              </a:spcBef>
            </a:pPr>
            <a:r>
              <a:rPr lang="en-US" altLang="zh-CN" sz="3600" b="1" dirty="0" smtClean="0">
                <a:ea typeface="黑体" panose="02010609060101010101" pitchFamily="49" charset="-122"/>
              </a:rPr>
              <a:t>He </a:t>
            </a:r>
            <a:r>
              <a:rPr lang="en-US" altLang="zh-CN" sz="3600" b="1" dirty="0">
                <a:ea typeface="黑体" panose="02010609060101010101" pitchFamily="49" charset="-122"/>
              </a:rPr>
              <a:t>said to them, "When you pray, say: " 'Father, hallowed be your name, your kingdom come.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115043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6: 5-8】</a:t>
            </a:r>
          </a:p>
          <a:p>
            <a:pPr algn="l"/>
            <a:r>
              <a:rPr lang="en-US" altLang="zh-CN" sz="3600" b="1" dirty="0">
                <a:ea typeface="黑体" panose="02010609060101010101" pitchFamily="49" charset="-122"/>
              </a:rPr>
              <a:t>5</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你們禱告的時候，不可像那假冒為善的人，愛站在會堂裡和十字路口上禱告，故意叫人看見。我實在告訴你們，他們已經得了他們的賞賜。</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And when you pray, you shall not be like the hypocrites. For they love to pray standing in the synagogues and on the corners of the streets, that they may be seen by men. Assuredly, I say to you, they have their reward.</a:t>
            </a:r>
          </a:p>
        </p:txBody>
      </p:sp>
    </p:spTree>
    <p:extLst>
      <p:ext uri="{BB962C8B-B14F-4D97-AF65-F5344CB8AC3E}">
        <p14:creationId xmlns:p14="http://schemas.microsoft.com/office/powerpoint/2010/main" val="7139808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46993"/>
          </a:xfrm>
        </p:spPr>
        <p:txBody>
          <a:bodyPr>
            <a:normAutofit/>
          </a:bodyPr>
          <a:lstStyle/>
          <a:p>
            <a:pPr algn="l"/>
            <a:r>
              <a:rPr lang="en-US" altLang="zh-CN" sz="3600" b="1" dirty="0" smtClean="0">
                <a:ea typeface="黑体" panose="02010609060101010101" pitchFamily="49" charset="-122"/>
              </a:rPr>
              <a:t>6</a:t>
            </a:r>
            <a:r>
              <a:rPr lang="zh-CN" altLang="en-US" sz="3600" b="1" dirty="0" smtClean="0">
                <a:ea typeface="黑体" panose="02010609060101010101" pitchFamily="49" charset="-122"/>
              </a:rPr>
              <a:t>你禱告的時候，要進你的內屋，關上門，禱告你在暗中的父。你父在暗中察看，必然報答你。</a:t>
            </a:r>
            <a:r>
              <a:rPr lang="en-US" altLang="zh-CN" sz="3600" b="1" dirty="0" smtClean="0">
                <a:ea typeface="黑体" panose="02010609060101010101" pitchFamily="49" charset="-122"/>
              </a:rPr>
              <a:t>But </a:t>
            </a:r>
            <a:r>
              <a:rPr lang="en-US" altLang="zh-CN" sz="3600" b="1" dirty="0">
                <a:ea typeface="黑体" panose="02010609060101010101" pitchFamily="49" charset="-122"/>
              </a:rPr>
              <a:t>you, when you pray, go into your room, and when you have shut your door, pray to your Father who is in the secret place; and your Father who sees in secret will reward you openly</a:t>
            </a:r>
            <a:r>
              <a:rPr lang="en-US" altLang="zh-CN" sz="3600" b="1" dirty="0" smtClean="0">
                <a:ea typeface="黑体" panose="02010609060101010101" pitchFamily="49" charset="-122"/>
              </a:rPr>
              <a:t>.</a:t>
            </a:r>
          </a:p>
          <a:p>
            <a:pPr algn="l"/>
            <a:r>
              <a:rPr lang="en-US" altLang="zh-CN" sz="3600" b="1" dirty="0" smtClean="0">
                <a:ea typeface="黑体" panose="02010609060101010101" pitchFamily="49" charset="-122"/>
              </a:rPr>
              <a:t>7</a:t>
            </a:r>
            <a:r>
              <a:rPr lang="zh-CN" altLang="zh-CN" sz="3600" b="1" dirty="0" smtClean="0">
                <a:ea typeface="黑体" panose="02010609060101010101" pitchFamily="49" charset="-122"/>
              </a:rPr>
              <a:t>你們禱告，不可像外邦人，用許多重複話，他們以為話多了必蒙垂聽。</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when you pray, do not use vain repetitions as the heathen do. </a:t>
            </a:r>
            <a:r>
              <a:rPr lang="en-US" altLang="zh-CN" sz="3600" b="1" dirty="0">
                <a:ea typeface="黑体" panose="02010609060101010101" pitchFamily="49" charset="-122"/>
              </a:rPr>
              <a:t>For they think that they will be heard for their many words.</a:t>
            </a:r>
            <a:endParaRPr lang="zh-CN" altLang="zh-CN" sz="3600" b="1" dirty="0">
              <a:ea typeface="黑体" panose="02010609060101010101" pitchFamily="49" charset="-122"/>
            </a:endParaRP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9084629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灰度">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2810</TotalTime>
  <Words>1951</Words>
  <Application>Microsoft Office PowerPoint</Application>
  <PresentationFormat>全屏显示(4:3)</PresentationFormat>
  <Paragraphs>106</Paragraphs>
  <Slides>21</Slides>
  <Notes>21</Notes>
  <HiddenSlides>0</HiddenSlides>
  <MMClips>0</MMClips>
  <ScaleCrop>false</ScaleCrop>
  <HeadingPairs>
    <vt:vector size="6" baseType="variant">
      <vt:variant>
        <vt:lpstr>已用的字体</vt:lpstr>
      </vt:variant>
      <vt:variant>
        <vt:i4>6</vt:i4>
      </vt:variant>
      <vt:variant>
        <vt:lpstr>主题</vt:lpstr>
      </vt:variant>
      <vt:variant>
        <vt:i4>2</vt:i4>
      </vt:variant>
      <vt:variant>
        <vt:lpstr>幻灯片标题</vt:lpstr>
      </vt:variant>
      <vt:variant>
        <vt:i4>21</vt:i4>
      </vt:variant>
    </vt:vector>
  </HeadingPairs>
  <TitlesOfParts>
    <vt:vector size="29" baseType="lpstr">
      <vt:lpstr>新細明體</vt:lpstr>
      <vt:lpstr>黑体</vt:lpstr>
      <vt:lpstr>宋体</vt:lpstr>
      <vt:lpstr>Arial</vt:lpstr>
      <vt:lpstr>Calibri</vt:lpstr>
      <vt:lpstr>Calibri Light</vt:lpstr>
      <vt:lpstr>Office 主题</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271</cp:revision>
  <dcterms:created xsi:type="dcterms:W3CDTF">2014-02-25T17:54:08Z</dcterms:created>
  <dcterms:modified xsi:type="dcterms:W3CDTF">2016-04-24T04:18:52Z</dcterms:modified>
</cp:coreProperties>
</file>