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5" r:id="rId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44" y="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6051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按一下此處編輯母版副標題樣式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57E0-B4B8-4815-9715-E58A80D1C48C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4CD38-7A23-4698-A696-697BFE444CC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以賽亞書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Isaiah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66:13】</a:t>
            </a:r>
          </a:p>
          <a:p>
            <a:pPr algn="l"/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母親怎樣安慰兒子，我就照樣安慰你們，你們也必因（或作“在”）耶路撒冷得安慰。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As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one whom his mother comforts, So I will comfort you; And you shall be comforted in Jerusalem."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2827</TotalTime>
  <Words>54</Words>
  <Application>Microsoft Office PowerPoint</Application>
  <PresentationFormat>全屏显示(4:3)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黑体</vt:lpstr>
      <vt:lpstr>宋体</vt:lpstr>
      <vt:lpstr>Arial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276</cp:revision>
  <dcterms:created xsi:type="dcterms:W3CDTF">2014-02-25T17:54:08Z</dcterms:created>
  <dcterms:modified xsi:type="dcterms:W3CDTF">2016-05-08T04:02:25Z</dcterms:modified>
</cp:coreProperties>
</file>