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372" r:id="rId2"/>
    <p:sldId id="399" r:id="rId3"/>
    <p:sldId id="387" r:id="rId4"/>
    <p:sldId id="375" r:id="rId5"/>
    <p:sldId id="382" r:id="rId6"/>
    <p:sldId id="383" r:id="rId7"/>
    <p:sldId id="384" r:id="rId8"/>
    <p:sldId id="398" r:id="rId9"/>
    <p:sldId id="393" r:id="rId10"/>
    <p:sldId id="394" r:id="rId11"/>
    <p:sldId id="395" r:id="rId12"/>
    <p:sldId id="396" r:id="rId13"/>
    <p:sldId id="397" r:id="rId14"/>
    <p:sldId id="400" r:id="rId15"/>
    <p:sldId id="401" r:id="rId16"/>
    <p:sldId id="402" r:id="rId17"/>
    <p:sldId id="403" r:id="rId18"/>
    <p:sldId id="404" r:id="rId19"/>
    <p:sldId id="405" r:id="rId2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44" y="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088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809834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3294983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12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7545009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13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0712087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6281499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017830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8973687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1371897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3291674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68578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775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3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40509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90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565066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732122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704191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549064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757927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>
                <a:ea typeface="黑体" panose="02010609060101010101" pitchFamily="49" charset="-122"/>
              </a:rPr>
              <a:t>Matthew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6:10】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願你的國降臨。願你的旨意行在地上，如同行在天上。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Your kingdom come. Your will be done On earth as it is in heaven.</a:t>
            </a:r>
          </a:p>
          <a:p>
            <a:pPr algn="l" defTabSz="914400">
              <a:spcBef>
                <a:spcPct val="20000"/>
              </a:spcBef>
            </a:pP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3042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785225" cy="6741367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17</a:t>
            </a:r>
            <a:r>
              <a:rPr lang="en-US" altLang="zh-CN" sz="3300" b="1" dirty="0" smtClean="0">
                <a:ea typeface="黑体" panose="02010609060101010101" pitchFamily="49" charset="-122"/>
              </a:rPr>
              <a:t>‘</a:t>
            </a:r>
            <a:r>
              <a:rPr lang="zh-CN" altLang="en-US" sz="3300" b="1" dirty="0" smtClean="0">
                <a:ea typeface="黑体" panose="02010609060101010101" pitchFamily="49" charset="-122"/>
              </a:rPr>
              <a:t>你們要對約瑟這樣說：從前你哥哥們惡待你，求你饒恕他們的過犯和罪惡。’如今求你饒恕你父親　神之僕人的過犯。”他們對約瑟說這話，約瑟就哭了。</a:t>
            </a:r>
            <a:endParaRPr lang="en-US" altLang="zh-CN" sz="3300" b="1" dirty="0" smtClean="0">
              <a:ea typeface="黑体" panose="02010609060101010101" pitchFamily="49" charset="-122"/>
            </a:endParaRPr>
          </a:p>
          <a:p>
            <a:pPr algn="l">
              <a:lnSpc>
                <a:spcPct val="80000"/>
              </a:lnSpc>
            </a:pPr>
            <a:r>
              <a:rPr lang="en-US" altLang="zh-CN" sz="33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300" b="1" dirty="0">
                <a:ea typeface="黑体" panose="02010609060101010101" pitchFamily="49" charset="-122"/>
              </a:rPr>
              <a:t>Thus you shall say to Joseph: "I beg you, please forgive the trespass of your brothers and their sin; for they did evil to you."' Now, please, forgive the trespass of the servants of the God of your father." And Joseph wept when they spoke to him.</a:t>
            </a:r>
          </a:p>
          <a:p>
            <a:pPr algn="l">
              <a:lnSpc>
                <a:spcPct val="80000"/>
              </a:lnSpc>
            </a:pPr>
            <a:r>
              <a:rPr lang="en-US" altLang="zh-CN" sz="3300" b="1" dirty="0" smtClean="0">
                <a:ea typeface="黑体" panose="02010609060101010101" pitchFamily="49" charset="-122"/>
              </a:rPr>
              <a:t>18</a:t>
            </a:r>
            <a:r>
              <a:rPr lang="zh-CN" altLang="en-US" sz="3300" b="1" dirty="0" smtClean="0">
                <a:ea typeface="黑体" panose="02010609060101010101" pitchFamily="49" charset="-122"/>
              </a:rPr>
              <a:t>他的哥哥們又來俯伏在他面前，說：“我們是你的僕人。” </a:t>
            </a:r>
            <a:endParaRPr lang="en-US" altLang="zh-CN" sz="3300" b="1" dirty="0" smtClean="0">
              <a:ea typeface="黑体" panose="02010609060101010101" pitchFamily="49" charset="-122"/>
            </a:endParaRPr>
          </a:p>
          <a:p>
            <a:pPr algn="l">
              <a:lnSpc>
                <a:spcPct val="80000"/>
              </a:lnSpc>
            </a:pPr>
            <a:r>
              <a:rPr lang="en-US" altLang="zh-CN" sz="33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300" b="1" dirty="0">
                <a:ea typeface="黑体" panose="02010609060101010101" pitchFamily="49" charset="-122"/>
              </a:rPr>
              <a:t>his brothers also went and fell down before his face, and they said, "Behold, we are your servants."</a:t>
            </a:r>
          </a:p>
          <a:p>
            <a:pPr algn="l">
              <a:lnSpc>
                <a:spcPct val="80000"/>
              </a:lnSpc>
            </a:pPr>
            <a:endParaRPr lang="en-US" altLang="zh-CN" sz="33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9518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約瑟對他們說：“不要害怕，我豈能代替　神呢？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Joseph </a:t>
            </a:r>
            <a:r>
              <a:rPr lang="en-US" altLang="zh-CN" sz="3600" b="1" dirty="0">
                <a:ea typeface="黑体" panose="02010609060101010101" pitchFamily="49" charset="-122"/>
              </a:rPr>
              <a:t>said to them, "Do not be afraid, for am I in the place of God?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從前你們的意思是要害我，但　神的意思原是好的，要保全許多人的性命，成就今日的光景。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as for you, you meant evil against me; but God meant it for good, in order to bring it about as it is this day, to save many people alive.</a:t>
            </a:r>
          </a:p>
          <a:p>
            <a:pPr algn="l"/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636754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2:49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耶穌說：“為什麼找我呢？豈不知我應當以我父的事為念嗎”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He said to them, "Why did you seek Me? Did you not know that I must be about My Father's business?"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4:34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耶穌說：“我的食物就是遵行差我來者的旨意，作成他的工。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Jesus </a:t>
            </a:r>
            <a:r>
              <a:rPr lang="en-US" altLang="zh-CN" sz="3600" b="1" dirty="0">
                <a:ea typeface="黑体" panose="02010609060101010101" pitchFamily="49" charset="-122"/>
              </a:rPr>
              <a:t>said to them, "My food is to do the will of Him who sent Me, and to finish His work.</a:t>
            </a:r>
          </a:p>
        </p:txBody>
      </p:sp>
    </p:spTree>
    <p:extLst>
      <p:ext uri="{BB962C8B-B14F-4D97-AF65-F5344CB8AC3E}">
        <p14:creationId xmlns:p14="http://schemas.microsoft.com/office/powerpoint/2010/main" val="2725770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5:30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我憑著自己不能作什麼，我怎麼聽見，就怎麼審判。我的審判也是公平的，因為我不求自己的意思，只求那差我來者的意思。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I </a:t>
            </a:r>
            <a:r>
              <a:rPr lang="en-US" altLang="zh-CN" sz="3600" b="1" dirty="0">
                <a:ea typeface="黑体" panose="02010609060101010101" pitchFamily="49" charset="-122"/>
              </a:rPr>
              <a:t>can of Myself do nothing. As I hear, I judge; and My judgment is righteous, because I do not seek My own will but the will of the Father who sent Me.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6:38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因為我從天上降下來，不是要按自己的意思行，乃是要按那差我來者的意思行。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I have come down from heaven, not to do My own will, but the will of Him who sent Me.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95642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腓立比書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Philippians </a:t>
            </a:r>
            <a:r>
              <a:rPr lang="en-US" altLang="zh-CN" sz="3600" b="1" dirty="0">
                <a:ea typeface="黑体" panose="02010609060101010101" pitchFamily="49" charset="-122"/>
              </a:rPr>
              <a:t>4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10-13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我靠主大大地喜樂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……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But I rejoiced in the Lord greatly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….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我並不是因缺乏說這話，我無論在什麼景況都可以知足，這是我已經學會了。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Not </a:t>
            </a:r>
            <a:r>
              <a:rPr lang="en-US" altLang="zh-CN" sz="3600" b="1" dirty="0">
                <a:ea typeface="黑体" panose="02010609060101010101" pitchFamily="49" charset="-122"/>
              </a:rPr>
              <a:t>that I speak in regard to need, for I have learned in whatever state I am, to be content: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7562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我知道怎樣處卑賤，也知道怎樣處豐富，或飽足、或饑餓、或有餘、或缺乏，隨事隨在，我都得了秘訣。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I </a:t>
            </a:r>
            <a:r>
              <a:rPr lang="en-US" altLang="zh-CN" sz="3600" b="1" dirty="0">
                <a:ea typeface="黑体" panose="02010609060101010101" pitchFamily="49" charset="-122"/>
              </a:rPr>
              <a:t>know how to be abased, and I know how to abound. Everywhere and in all things I have learned both to be full and to be hungry, both to abound and to suffer need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我靠著那加給我力量的，凡事都能作。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I </a:t>
            </a:r>
            <a:r>
              <a:rPr lang="en-US" altLang="zh-CN" sz="3600" b="1" dirty="0">
                <a:ea typeface="黑体" panose="02010609060101010101" pitchFamily="49" charset="-122"/>
              </a:rPr>
              <a:t>can do all things through Christ who strengthens me.</a:t>
            </a:r>
          </a:p>
        </p:txBody>
      </p:sp>
    </p:spTree>
    <p:extLst>
      <p:ext uri="{BB962C8B-B14F-4D97-AF65-F5344CB8AC3E}">
        <p14:creationId xmlns:p14="http://schemas.microsoft.com/office/powerpoint/2010/main" val="209523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腓立比書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Philippians </a:t>
            </a:r>
            <a:r>
              <a:rPr lang="en-US" altLang="zh-CN" sz="3600" b="1" dirty="0">
                <a:ea typeface="黑体" panose="02010609060101010101" pitchFamily="49" charset="-122"/>
              </a:rPr>
              <a:t>2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8-11】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他本有　神的形像，不以自己與　神同等為強奪的，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who</a:t>
            </a:r>
            <a:r>
              <a:rPr lang="en-US" altLang="zh-CN" sz="3600" b="1" dirty="0">
                <a:ea typeface="黑体" panose="02010609060101010101" pitchFamily="49" charset="-122"/>
              </a:rPr>
              <a:t>, being in the form of God, did not consider it robbery to be equal with God,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反倒虛己，取了奴僕的形像，成為人的樣式。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made Himself of no reputation, taking the form of a bondservant, and coming in the likeness of men.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9147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既有人的樣子，就自己卑微，存心順服，以至於死，且死在十字架上。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being found in appearance as a man, He humbled Himself and became obedient to the point of death, even the death of the cross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所以　神將他升為至高，又賜給他那超乎萬名之上的名，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God also has highly exalted Him and given Him the name which is above every name,</a:t>
            </a:r>
          </a:p>
        </p:txBody>
      </p:sp>
    </p:spTree>
    <p:extLst>
      <p:ext uri="{BB962C8B-B14F-4D97-AF65-F5344CB8AC3E}">
        <p14:creationId xmlns:p14="http://schemas.microsoft.com/office/powerpoint/2010/main" val="42673805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叫一切在天上的、地上的和地底下的，因耶穌的名無不屈膝，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that </a:t>
            </a:r>
            <a:r>
              <a:rPr lang="en-US" altLang="zh-CN" sz="3600" b="1" dirty="0">
                <a:ea typeface="黑体" panose="02010609060101010101" pitchFamily="49" charset="-122"/>
              </a:rPr>
              <a:t>at the name of Jesus every knee should bow, of those in heaven, and of those on earth, and of those under the earth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,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無不口稱耶穌基督為主，使榮耀歸與父　神。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that every tongue should confess that Jesus Christ is Lord, to the glory of God the Father.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99940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提摩太后書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2Timothy </a:t>
            </a:r>
            <a:r>
              <a:rPr lang="en-US" altLang="zh-CN" sz="3600" b="1" dirty="0">
                <a:ea typeface="黑体" panose="02010609060101010101" pitchFamily="49" charset="-122"/>
              </a:rPr>
              <a:t>4:7-8】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那美好的仗我已經打過了，當跑的路我已經跑盡了，所信的道我已經守住了。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I </a:t>
            </a:r>
            <a:r>
              <a:rPr lang="en-US" altLang="zh-CN" sz="3600" b="1" dirty="0">
                <a:ea typeface="黑体" panose="02010609060101010101" pitchFamily="49" charset="-122"/>
              </a:rPr>
              <a:t>have fought the good fight, I have finished the course, I have kept the faith; 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從此以後，有公義的冠冕為我存留，就是按著公義審判的主到了那日要賜給我的；不但賜給我，也賜給凡愛慕他顯現的人。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in </a:t>
            </a:r>
            <a:r>
              <a:rPr lang="en-US" altLang="zh-CN" sz="3600" b="1" dirty="0">
                <a:ea typeface="黑体" panose="02010609060101010101" pitchFamily="49" charset="-122"/>
              </a:rPr>
              <a:t>the future there is laid up for me the crown of righteousness, which the Lord, the righteous Judge, will award to me on that day; and not only to me, but also to all who have loved His appearing.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34413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>
                <a:ea typeface="黑体" panose="02010609060101010101" pitchFamily="49" charset="-122"/>
              </a:rPr>
              <a:t>Matthew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6:9-13</a:t>
            </a:r>
            <a:r>
              <a:rPr lang="en-US" altLang="zh-CN" sz="3600" b="1" dirty="0">
                <a:ea typeface="黑体" panose="02010609060101010101" pitchFamily="49" charset="-122"/>
              </a:rPr>
              <a:t>】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9“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所以，你們禱告要這樣說：‘我們在天上的父，願人都尊你的名為聖。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In </a:t>
            </a:r>
            <a:r>
              <a:rPr lang="en-US" altLang="zh-CN" sz="3600" b="1" dirty="0">
                <a:ea typeface="黑体" panose="02010609060101010101" pitchFamily="49" charset="-122"/>
              </a:rPr>
              <a:t>this manner, therefore, pray: Our Father in heaven, Hallowed be Your name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 defTabSz="914400">
              <a:spcBef>
                <a:spcPct val="20000"/>
              </a:spcBef>
            </a:pP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願你的國降臨。願你的旨意行在地上，如同行在天上。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Your kingdom come. Your will be done On earth as it is in heaven.</a:t>
            </a:r>
          </a:p>
          <a:p>
            <a:pPr algn="l" defTabSz="914400">
              <a:spcBef>
                <a:spcPct val="20000"/>
              </a:spcBef>
            </a:pP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359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11</a:t>
            </a:r>
            <a:r>
              <a:rPr lang="zh-CN" altLang="en-US" sz="3600" b="1" dirty="0">
                <a:ea typeface="黑体" panose="02010609060101010101" pitchFamily="49" charset="-122"/>
              </a:rPr>
              <a:t>我們日用的飲食，今日賜給我們。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Give us this day our daily bread.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12</a:t>
            </a:r>
            <a:r>
              <a:rPr lang="zh-CN" altLang="en-US" sz="3600" b="1" dirty="0">
                <a:ea typeface="黑体" panose="02010609060101010101" pitchFamily="49" charset="-122"/>
              </a:rPr>
              <a:t>免我們的債，如同我們免了人的債。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And forgive us our debts, As we forgive our debtors.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13</a:t>
            </a:r>
            <a:r>
              <a:rPr lang="zh-CN" altLang="en-US" sz="3600" b="1" dirty="0">
                <a:ea typeface="黑体" panose="02010609060101010101" pitchFamily="49" charset="-122"/>
              </a:rPr>
              <a:t>不叫我們遇見試探，救我們脫離兇惡。因為國度、權柄、榮耀，全是你的，直到永遠。阿們。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And do not lead us into temptation, But deliver us from the evil one. For Yours is the kingdom and the power and the glory forever. Amen.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652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42】</a:t>
            </a:r>
          </a:p>
          <a:p>
            <a:pPr algn="l" defTabSz="914400">
              <a:spcBef>
                <a:spcPct val="20000"/>
              </a:spcBef>
            </a:pPr>
            <a:r>
              <a:rPr lang="zh-CN" altLang="en-US" sz="3600" b="1" dirty="0" smtClean="0">
                <a:ea typeface="黑体" panose="02010609060101010101" pitchFamily="49" charset="-122"/>
              </a:rPr>
              <a:t>耶穌說：“倘若　神是你們的父，你們就必愛我，因為我本是出於　神，也是從　神而來，並不是由著自己來，乃是他差我來。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Jesus </a:t>
            </a:r>
            <a:r>
              <a:rPr lang="en-US" altLang="zh-CN" sz="3600" b="1" dirty="0">
                <a:ea typeface="黑体" panose="02010609060101010101" pitchFamily="49" charset="-122"/>
              </a:rPr>
              <a:t>said to them, "If God were your Father, you would love Me, for I proceeded forth and came from God; nor have I come of Myself, but He sent Me.</a:t>
            </a:r>
          </a:p>
          <a:p>
            <a:pPr algn="l" defTabSz="914400">
              <a:spcBef>
                <a:spcPct val="20000"/>
              </a:spcBef>
            </a:pP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5043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哥林多前書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18-25】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因為十字架的道理，在那滅亡的人為愚拙，在我們得救的人卻為　神的大能。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the message of the cross is foolishness to those who are perishing, but to us who are being saved it is the power of God.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就如經上所記：“我要滅絕智慧人的智慧，廢棄聰明人的聰明。”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it is written: "I will destroy the wisdom of the wise, And bring to nothing the understanding of the prudent."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398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46993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智慧人在哪裡？文士在哪裡？這世上的辯士在哪裡？　神豈不是叫這世上的智慧變成愚拙嗎？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Where </a:t>
            </a:r>
            <a:r>
              <a:rPr lang="en-US" altLang="zh-CN" sz="3600" b="1" dirty="0">
                <a:ea typeface="黑体" panose="02010609060101010101" pitchFamily="49" charset="-122"/>
              </a:rPr>
              <a:t>is the wise? Where is the scribe? Where is the disputer of this age? Has not God made foolish the wisdom of this world?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世人憑自己的智慧，既不認識　神，　神就樂意用人所當作愚拙的道理拯救那些信的人，這就是　神的智慧了。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since, in the wisdom of God, the world through wisdom did not know God, it pleased God through the foolishness of the message preached to save those who believe.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084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猶太人是要神跡，希臘人是求智慧；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Jews request a sign, and Greeks seek after wisdom;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我們卻是傳釘十字架的基督。在猶太人為絆腳石，在外邦人為愚拙，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we preach Christ crucified, to the Jews a stumbling block and to the Greeks foolishness,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8099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但在那蒙召的，無論是猶太人、希臘人，基督總為　神的能力，　神的智慧。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to those who are called, both Jews and Greeks, Christ the power of God and the wisdom of God.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　神的愚拙總比人智慧，　神的軟弱總比人強壯。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Because </a:t>
            </a:r>
            <a:r>
              <a:rPr lang="en-US" altLang="zh-CN" sz="3600" b="1" dirty="0">
                <a:ea typeface="黑体" panose="02010609060101010101" pitchFamily="49" charset="-122"/>
              </a:rPr>
              <a:t>the foolishness of God is wiser than men, and the weakness of God is stronger than men.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4486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785225" cy="6741367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創世記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Genesis </a:t>
            </a:r>
            <a:r>
              <a:rPr lang="en-US" altLang="zh-CN" sz="3600" b="1" dirty="0">
                <a:ea typeface="黑体" panose="02010609060101010101" pitchFamily="49" charset="-122"/>
              </a:rPr>
              <a:t>50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15-20】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約瑟的哥哥們見父親死了，就說：“或者約瑟懷恨我們，照著我們從前待他一切的惡，足足地報復我們。”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When </a:t>
            </a:r>
            <a:r>
              <a:rPr lang="en-US" altLang="zh-CN" sz="3600" b="1" dirty="0">
                <a:ea typeface="黑体" panose="02010609060101010101" pitchFamily="49" charset="-122"/>
              </a:rPr>
              <a:t>Joseph's brothers saw that their father was dead, they said, "Perhaps Joseph will hate us, and may actually repay us for all the evil which we did to him."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他們就打發人去見約瑟，說：“你父親未死以先吩咐說：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So </a:t>
            </a:r>
            <a:r>
              <a:rPr lang="en-US" altLang="zh-CN" sz="3600" b="1" dirty="0">
                <a:ea typeface="黑体" panose="02010609060101010101" pitchFamily="49" charset="-122"/>
              </a:rPr>
              <a:t>they sent messengers to Joseph, saying, "Before your father died he commanded, saying,</a:t>
            </a:r>
          </a:p>
        </p:txBody>
      </p:sp>
    </p:spTree>
    <p:extLst>
      <p:ext uri="{BB962C8B-B14F-4D97-AF65-F5344CB8AC3E}">
        <p14:creationId xmlns:p14="http://schemas.microsoft.com/office/powerpoint/2010/main" val="4276859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2860</TotalTime>
  <Words>1325</Words>
  <Application>Microsoft Office PowerPoint</Application>
  <PresentationFormat>全屏显示(4:3)</PresentationFormat>
  <Paragraphs>107</Paragraphs>
  <Slides>19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282</cp:revision>
  <dcterms:created xsi:type="dcterms:W3CDTF">2014-02-25T17:54:08Z</dcterms:created>
  <dcterms:modified xsi:type="dcterms:W3CDTF">2016-06-05T05:40:48Z</dcterms:modified>
</cp:coreProperties>
</file>