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heme/themeOverride1.xml" ContentType="application/vnd.openxmlformats-officedocument.themeOverr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22"/>
  </p:notesMasterIdLst>
  <p:handoutMasterIdLst>
    <p:handoutMasterId r:id="rId23"/>
  </p:handoutMasterIdLst>
  <p:sldIdLst>
    <p:sldId id="399" r:id="rId2"/>
    <p:sldId id="387" r:id="rId3"/>
    <p:sldId id="375" r:id="rId4"/>
    <p:sldId id="382" r:id="rId5"/>
    <p:sldId id="383" r:id="rId6"/>
    <p:sldId id="384" r:id="rId7"/>
    <p:sldId id="406" r:id="rId8"/>
    <p:sldId id="407" r:id="rId9"/>
    <p:sldId id="398" r:id="rId10"/>
    <p:sldId id="393" r:id="rId11"/>
    <p:sldId id="394" r:id="rId12"/>
    <p:sldId id="395" r:id="rId13"/>
    <p:sldId id="396" r:id="rId14"/>
    <p:sldId id="397" r:id="rId15"/>
    <p:sldId id="400" r:id="rId16"/>
    <p:sldId id="401" r:id="rId17"/>
    <p:sldId id="402" r:id="rId18"/>
    <p:sldId id="403" r:id="rId19"/>
    <p:sldId id="404" r:id="rId20"/>
    <p:sldId id="405" r:id="rId21"/>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9" d="100"/>
          <a:sy n="79" d="100"/>
        </p:scale>
        <p:origin x="144" y="8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2016/6/12</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2016/6/12</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smtClean="0">
              <a:solidFill>
                <a:prstClr val="black"/>
              </a:solidFill>
            </a:endParaRPr>
          </a:p>
        </p:txBody>
      </p:sp>
    </p:spTree>
    <p:extLst>
      <p:ext uri="{BB962C8B-B14F-4D97-AF65-F5344CB8AC3E}">
        <p14:creationId xmlns:p14="http://schemas.microsoft.com/office/powerpoint/2010/main" val="3093775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10</a:t>
            </a:fld>
            <a:endParaRPr lang="en-US" altLang="zh-CN" smtClean="0"/>
          </a:p>
        </p:txBody>
      </p:sp>
    </p:spTree>
    <p:extLst>
      <p:ext uri="{BB962C8B-B14F-4D97-AF65-F5344CB8AC3E}">
        <p14:creationId xmlns:p14="http://schemas.microsoft.com/office/powerpoint/2010/main" val="37579278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11</a:t>
            </a:fld>
            <a:endParaRPr lang="en-US" altLang="zh-CN" smtClean="0"/>
          </a:p>
        </p:txBody>
      </p:sp>
    </p:spTree>
    <p:extLst>
      <p:ext uri="{BB962C8B-B14F-4D97-AF65-F5344CB8AC3E}">
        <p14:creationId xmlns:p14="http://schemas.microsoft.com/office/powerpoint/2010/main" val="2809834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12</a:t>
            </a:fld>
            <a:endParaRPr lang="en-US" altLang="zh-CN" smtClean="0"/>
          </a:p>
        </p:txBody>
      </p:sp>
    </p:spTree>
    <p:extLst>
      <p:ext uri="{BB962C8B-B14F-4D97-AF65-F5344CB8AC3E}">
        <p14:creationId xmlns:p14="http://schemas.microsoft.com/office/powerpoint/2010/main" val="13294983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13</a:t>
            </a:fld>
            <a:endParaRPr lang="en-US" altLang="zh-CN" smtClean="0"/>
          </a:p>
        </p:txBody>
      </p:sp>
    </p:spTree>
    <p:extLst>
      <p:ext uri="{BB962C8B-B14F-4D97-AF65-F5344CB8AC3E}">
        <p14:creationId xmlns:p14="http://schemas.microsoft.com/office/powerpoint/2010/main" val="27545009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14</a:t>
            </a:fld>
            <a:endParaRPr lang="en-US" altLang="zh-CN" smtClean="0"/>
          </a:p>
        </p:txBody>
      </p:sp>
    </p:spTree>
    <p:extLst>
      <p:ext uri="{BB962C8B-B14F-4D97-AF65-F5344CB8AC3E}">
        <p14:creationId xmlns:p14="http://schemas.microsoft.com/office/powerpoint/2010/main" val="20712087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15</a:t>
            </a:fld>
            <a:endParaRPr lang="en-US" altLang="zh-CN" smtClean="0"/>
          </a:p>
        </p:txBody>
      </p:sp>
    </p:spTree>
    <p:extLst>
      <p:ext uri="{BB962C8B-B14F-4D97-AF65-F5344CB8AC3E}">
        <p14:creationId xmlns:p14="http://schemas.microsoft.com/office/powerpoint/2010/main" val="26281499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16</a:t>
            </a:fld>
            <a:endParaRPr lang="en-US" altLang="zh-CN" smtClean="0"/>
          </a:p>
        </p:txBody>
      </p:sp>
    </p:spTree>
    <p:extLst>
      <p:ext uri="{BB962C8B-B14F-4D97-AF65-F5344CB8AC3E}">
        <p14:creationId xmlns:p14="http://schemas.microsoft.com/office/powerpoint/2010/main" val="40178300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17</a:t>
            </a:fld>
            <a:endParaRPr lang="en-US" altLang="zh-CN" smtClean="0"/>
          </a:p>
        </p:txBody>
      </p:sp>
    </p:spTree>
    <p:extLst>
      <p:ext uri="{BB962C8B-B14F-4D97-AF65-F5344CB8AC3E}">
        <p14:creationId xmlns:p14="http://schemas.microsoft.com/office/powerpoint/2010/main" val="18973687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18</a:t>
            </a:fld>
            <a:endParaRPr lang="en-US" altLang="zh-CN" smtClean="0"/>
          </a:p>
        </p:txBody>
      </p:sp>
    </p:spTree>
    <p:extLst>
      <p:ext uri="{BB962C8B-B14F-4D97-AF65-F5344CB8AC3E}">
        <p14:creationId xmlns:p14="http://schemas.microsoft.com/office/powerpoint/2010/main" val="11371897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19</a:t>
            </a:fld>
            <a:endParaRPr lang="en-US" altLang="zh-CN" smtClean="0"/>
          </a:p>
        </p:txBody>
      </p:sp>
    </p:spTree>
    <p:extLst>
      <p:ext uri="{BB962C8B-B14F-4D97-AF65-F5344CB8AC3E}">
        <p14:creationId xmlns:p14="http://schemas.microsoft.com/office/powerpoint/2010/main" val="13291674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14405094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20</a:t>
            </a:fld>
            <a:endParaRPr lang="en-US" altLang="zh-CN" smtClean="0"/>
          </a:p>
        </p:txBody>
      </p:sp>
    </p:spTree>
    <p:extLst>
      <p:ext uri="{BB962C8B-B14F-4D97-AF65-F5344CB8AC3E}">
        <p14:creationId xmlns:p14="http://schemas.microsoft.com/office/powerpoint/2010/main" val="685788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2819290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4</a:t>
            </a:fld>
            <a:endParaRPr lang="en-US" altLang="zh-CN" smtClean="0"/>
          </a:p>
        </p:txBody>
      </p:sp>
    </p:spTree>
    <p:extLst>
      <p:ext uri="{BB962C8B-B14F-4D97-AF65-F5344CB8AC3E}">
        <p14:creationId xmlns:p14="http://schemas.microsoft.com/office/powerpoint/2010/main" val="5650663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5</a:t>
            </a:fld>
            <a:endParaRPr lang="en-US" altLang="zh-CN" smtClean="0"/>
          </a:p>
        </p:txBody>
      </p:sp>
    </p:spTree>
    <p:extLst>
      <p:ext uri="{BB962C8B-B14F-4D97-AF65-F5344CB8AC3E}">
        <p14:creationId xmlns:p14="http://schemas.microsoft.com/office/powerpoint/2010/main" val="17321220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6</a:t>
            </a:fld>
            <a:endParaRPr lang="en-US" altLang="zh-CN" smtClean="0"/>
          </a:p>
        </p:txBody>
      </p:sp>
    </p:spTree>
    <p:extLst>
      <p:ext uri="{BB962C8B-B14F-4D97-AF65-F5344CB8AC3E}">
        <p14:creationId xmlns:p14="http://schemas.microsoft.com/office/powerpoint/2010/main" val="7041914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7</a:t>
            </a:fld>
            <a:endParaRPr lang="en-US" altLang="zh-CN" smtClean="0"/>
          </a:p>
        </p:txBody>
      </p:sp>
    </p:spTree>
    <p:extLst>
      <p:ext uri="{BB962C8B-B14F-4D97-AF65-F5344CB8AC3E}">
        <p14:creationId xmlns:p14="http://schemas.microsoft.com/office/powerpoint/2010/main" val="41944183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8</a:t>
            </a:fld>
            <a:endParaRPr lang="en-US" altLang="zh-CN" smtClean="0"/>
          </a:p>
        </p:txBody>
      </p:sp>
    </p:spTree>
    <p:extLst>
      <p:ext uri="{BB962C8B-B14F-4D97-AF65-F5344CB8AC3E}">
        <p14:creationId xmlns:p14="http://schemas.microsoft.com/office/powerpoint/2010/main" val="617685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9</a:t>
            </a:fld>
            <a:endParaRPr lang="en-US" altLang="zh-CN" smtClean="0"/>
          </a:p>
        </p:txBody>
      </p:sp>
    </p:spTree>
    <p:extLst>
      <p:ext uri="{BB962C8B-B14F-4D97-AF65-F5344CB8AC3E}">
        <p14:creationId xmlns:p14="http://schemas.microsoft.com/office/powerpoint/2010/main" val="35490643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2016/6/12</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2016/6/12</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2016/6/12</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2016/6/12</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2016/6/12</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2016/6/12</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2016/6/12</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2016/6/12</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2016/6/12</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2016/6/12</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2016/6/12</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2016/6/12</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馬太福音 </a:t>
            </a:r>
            <a:r>
              <a:rPr lang="en-US" altLang="zh-CN" sz="3600" b="1" dirty="0">
                <a:ea typeface="黑体" panose="02010609060101010101" pitchFamily="49" charset="-122"/>
              </a:rPr>
              <a:t>Matthew </a:t>
            </a:r>
            <a:r>
              <a:rPr lang="en-US" altLang="zh-CN" sz="3600" b="1" dirty="0" smtClean="0">
                <a:ea typeface="黑体" panose="02010609060101010101" pitchFamily="49" charset="-122"/>
              </a:rPr>
              <a:t>6:9-13</a:t>
            </a:r>
            <a:r>
              <a:rPr lang="en-US" altLang="zh-CN" sz="3600" b="1" dirty="0">
                <a:ea typeface="黑体" panose="02010609060101010101" pitchFamily="49" charset="-122"/>
              </a:rPr>
              <a:t>】</a:t>
            </a:r>
          </a:p>
          <a:p>
            <a:pPr algn="l" defTabSz="914400">
              <a:spcBef>
                <a:spcPct val="20000"/>
              </a:spcBef>
            </a:pPr>
            <a:r>
              <a:rPr lang="en-US" altLang="zh-CN" sz="3600" b="1" dirty="0" smtClean="0">
                <a:ea typeface="黑体" panose="02010609060101010101" pitchFamily="49" charset="-122"/>
              </a:rPr>
              <a:t>9“</a:t>
            </a:r>
            <a:r>
              <a:rPr lang="zh-CN" altLang="en-US" sz="3600" b="1" dirty="0" smtClean="0">
                <a:ea typeface="黑体" panose="02010609060101010101" pitchFamily="49" charset="-122"/>
              </a:rPr>
              <a:t>所以，你們禱告要這樣說：‘我們在天上的父，願人都尊你的名為聖。</a:t>
            </a:r>
          </a:p>
          <a:p>
            <a:pPr algn="l" defTabSz="914400">
              <a:spcBef>
                <a:spcPct val="20000"/>
              </a:spcBef>
            </a:pPr>
            <a:r>
              <a:rPr lang="en-US" altLang="zh-CN" sz="3600" b="1" dirty="0" smtClean="0">
                <a:ea typeface="黑体" panose="02010609060101010101" pitchFamily="49" charset="-122"/>
              </a:rPr>
              <a:t>In </a:t>
            </a:r>
            <a:r>
              <a:rPr lang="en-US" altLang="zh-CN" sz="3600" b="1" dirty="0">
                <a:ea typeface="黑体" panose="02010609060101010101" pitchFamily="49" charset="-122"/>
              </a:rPr>
              <a:t>this manner, therefore, pray: Our Father in heaven, Hallowed be Your name</a:t>
            </a:r>
            <a:r>
              <a:rPr lang="en-US" altLang="zh-CN" sz="3600" b="1" dirty="0" smtClean="0">
                <a:ea typeface="黑体" panose="02010609060101010101" pitchFamily="49" charset="-122"/>
              </a:rPr>
              <a:t>.</a:t>
            </a:r>
          </a:p>
          <a:p>
            <a:pPr algn="l" defTabSz="914400">
              <a:spcBef>
                <a:spcPct val="20000"/>
              </a:spcBef>
            </a:pPr>
            <a:endParaRPr lang="en-US" altLang="zh-CN" sz="3600" b="1" dirty="0" smtClean="0">
              <a:ea typeface="黑体" panose="02010609060101010101" pitchFamily="49" charset="-122"/>
            </a:endParaRPr>
          </a:p>
          <a:p>
            <a:pPr algn="l"/>
            <a:r>
              <a:rPr lang="en-US" altLang="zh-CN" sz="3600" b="1" dirty="0">
                <a:ea typeface="黑体" panose="02010609060101010101" pitchFamily="49" charset="-122"/>
              </a:rPr>
              <a:t>10</a:t>
            </a:r>
            <a:r>
              <a:rPr lang="zh-CN" altLang="en-US" sz="3600" b="1" dirty="0">
                <a:ea typeface="黑体" panose="02010609060101010101" pitchFamily="49" charset="-122"/>
              </a:rPr>
              <a:t>願你的國降臨。願你的旨意行在地上，如同行在天上。</a:t>
            </a:r>
          </a:p>
          <a:p>
            <a:pPr algn="l"/>
            <a:r>
              <a:rPr lang="en-US" altLang="zh-CN" sz="3600" b="1" dirty="0">
                <a:ea typeface="黑体" panose="02010609060101010101" pitchFamily="49" charset="-122"/>
              </a:rPr>
              <a:t>Your kingdom come. Your will be done On earth as it is in heaven.</a:t>
            </a:r>
          </a:p>
          <a:p>
            <a:pPr algn="l" defTabSz="914400">
              <a:spcBef>
                <a:spcPct val="20000"/>
              </a:spcBef>
            </a:pP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893594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8785225" cy="6741367"/>
          </a:xfrm>
        </p:spPr>
        <p:txBody>
          <a:bodyPr>
            <a:normAutofit lnSpcReduction="10000"/>
          </a:bodyPr>
          <a:lstStyle/>
          <a:p>
            <a:pPr algn="l"/>
            <a:r>
              <a:rPr lang="en-US" altLang="zh-CN" sz="3600" b="1" dirty="0" smtClean="0">
                <a:ea typeface="黑体" panose="02010609060101010101" pitchFamily="49" charset="-122"/>
              </a:rPr>
              <a:t>9</a:t>
            </a:r>
            <a:r>
              <a:rPr lang="zh-CN" altLang="en-US" sz="3600" b="1" dirty="0" smtClean="0">
                <a:ea typeface="黑体" panose="02010609060101010101" pitchFamily="49" charset="-122"/>
              </a:rPr>
              <a:t>但那些想要發財的人，就陷在迷惑、落在網羅和許多無知有害的私欲裡，叫人沉在敗壞和滅亡中。</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those who desire to be rich fall into temptation and a snare, and into many foolish and harmful lusts which drown men in destruction and perdition.</a:t>
            </a:r>
          </a:p>
          <a:p>
            <a:pPr algn="l"/>
            <a:r>
              <a:rPr lang="en-US" altLang="zh-CN" sz="3600" b="1" dirty="0" smtClean="0">
                <a:ea typeface="黑体" panose="02010609060101010101" pitchFamily="49" charset="-122"/>
              </a:rPr>
              <a:t>10</a:t>
            </a:r>
            <a:r>
              <a:rPr lang="zh-CN" altLang="en-US" sz="3600" b="1" dirty="0" smtClean="0">
                <a:ea typeface="黑体" panose="02010609060101010101" pitchFamily="49" charset="-122"/>
              </a:rPr>
              <a:t>貪財是萬惡之根。有人貪戀錢財，就被引誘離了真道，用許多愁苦把自己刺透了。</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the love of money is a root of all kinds of evil, for which some have strayed from the faith in their greediness, and pierced themselves through with many sorrows.</a:t>
            </a:r>
          </a:p>
        </p:txBody>
      </p:sp>
    </p:spTree>
    <p:extLst>
      <p:ext uri="{BB962C8B-B14F-4D97-AF65-F5344CB8AC3E}">
        <p14:creationId xmlns:p14="http://schemas.microsoft.com/office/powerpoint/2010/main" val="4276859795"/>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8785225" cy="6741367"/>
          </a:xfrm>
        </p:spPr>
        <p:txBody>
          <a:bodyPr>
            <a:noAutofit/>
          </a:bodyPr>
          <a:lstStyle/>
          <a:p>
            <a:pPr algn="l">
              <a:lnSpc>
                <a:spcPct val="80000"/>
              </a:lnSpc>
            </a:pPr>
            <a:r>
              <a:rPr lang="en-US" altLang="zh-CN" sz="3300" b="1" dirty="0" smtClean="0">
                <a:ea typeface="黑体" panose="02010609060101010101" pitchFamily="49" charset="-122"/>
              </a:rPr>
              <a:t>【</a:t>
            </a:r>
            <a:r>
              <a:rPr lang="zh-CN" altLang="en-US" sz="3300" b="1" dirty="0" smtClean="0">
                <a:ea typeface="黑体" panose="02010609060101010101" pitchFamily="49" charset="-122"/>
              </a:rPr>
              <a:t>雅各書</a:t>
            </a:r>
            <a:r>
              <a:rPr lang="en-US" altLang="zh-CN" sz="3300" b="1" dirty="0" smtClean="0">
                <a:ea typeface="黑体" panose="02010609060101010101" pitchFamily="49" charset="-122"/>
              </a:rPr>
              <a:t>James </a:t>
            </a:r>
            <a:r>
              <a:rPr lang="en-US" altLang="zh-CN" sz="3300" b="1" dirty="0">
                <a:ea typeface="黑体" panose="02010609060101010101" pitchFamily="49" charset="-122"/>
              </a:rPr>
              <a:t>4:3】</a:t>
            </a:r>
          </a:p>
          <a:p>
            <a:pPr algn="l">
              <a:lnSpc>
                <a:spcPct val="80000"/>
              </a:lnSpc>
            </a:pPr>
            <a:r>
              <a:rPr lang="en-US" altLang="zh-CN" sz="3300" b="1" dirty="0" smtClean="0">
                <a:ea typeface="黑体" panose="02010609060101010101" pitchFamily="49" charset="-122"/>
              </a:rPr>
              <a:t>3</a:t>
            </a:r>
            <a:r>
              <a:rPr lang="zh-CN" altLang="en-US" sz="3300" b="1" dirty="0" smtClean="0">
                <a:ea typeface="黑体" panose="02010609060101010101" pitchFamily="49" charset="-122"/>
              </a:rPr>
              <a:t>你們求也得不著，是因為你們妄求，要浪費在你們的宴樂中。</a:t>
            </a:r>
          </a:p>
          <a:p>
            <a:pPr algn="l">
              <a:lnSpc>
                <a:spcPct val="80000"/>
              </a:lnSpc>
            </a:pPr>
            <a:r>
              <a:rPr lang="en-US" altLang="zh-CN" sz="3300" b="1" dirty="0" smtClean="0">
                <a:ea typeface="黑体" panose="02010609060101010101" pitchFamily="49" charset="-122"/>
              </a:rPr>
              <a:t>You </a:t>
            </a:r>
            <a:r>
              <a:rPr lang="en-US" altLang="zh-CN" sz="3300" b="1" dirty="0">
                <a:ea typeface="黑体" panose="02010609060101010101" pitchFamily="49" charset="-122"/>
              </a:rPr>
              <a:t>ask and do not receive, because you ask amiss, that you may spend it on your pleasures.</a:t>
            </a:r>
          </a:p>
          <a:p>
            <a:pPr algn="l">
              <a:lnSpc>
                <a:spcPct val="80000"/>
              </a:lnSpc>
            </a:pPr>
            <a:endParaRPr lang="en-US" altLang="zh-CN" sz="3300" b="1" dirty="0">
              <a:ea typeface="黑体" panose="02010609060101010101" pitchFamily="49" charset="-122"/>
            </a:endParaRPr>
          </a:p>
        </p:txBody>
      </p:sp>
    </p:spTree>
    <p:extLst>
      <p:ext uri="{BB962C8B-B14F-4D97-AF65-F5344CB8AC3E}">
        <p14:creationId xmlns:p14="http://schemas.microsoft.com/office/powerpoint/2010/main" val="769518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92500" lnSpcReduction="10000"/>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箴言</a:t>
            </a:r>
            <a:r>
              <a:rPr lang="en-US" altLang="zh-CN" sz="3600" b="1" dirty="0">
                <a:ea typeface="黑体" panose="02010609060101010101" pitchFamily="49" charset="-122"/>
              </a:rPr>
              <a:t>Proverbs 30</a:t>
            </a:r>
            <a:r>
              <a:rPr lang="zh-CN" altLang="en-US" sz="3600" b="1" dirty="0">
                <a:ea typeface="黑体" panose="02010609060101010101" pitchFamily="49" charset="-122"/>
              </a:rPr>
              <a:t>：</a:t>
            </a:r>
            <a:r>
              <a:rPr lang="en-US" altLang="zh-CN" sz="3600" b="1" dirty="0">
                <a:ea typeface="黑体" panose="02010609060101010101" pitchFamily="49" charset="-122"/>
              </a:rPr>
              <a:t>7-9】 </a:t>
            </a:r>
          </a:p>
          <a:p>
            <a:pPr algn="l"/>
            <a:r>
              <a:rPr lang="en-US" altLang="zh-CN" sz="3600" b="1" dirty="0" smtClean="0">
                <a:ea typeface="黑体" panose="02010609060101010101" pitchFamily="49" charset="-122"/>
              </a:rPr>
              <a:t>7</a:t>
            </a:r>
            <a:r>
              <a:rPr lang="zh-CN" altLang="en-US" sz="3600" b="1" dirty="0" smtClean="0">
                <a:ea typeface="黑体" panose="02010609060101010101" pitchFamily="49" charset="-122"/>
              </a:rPr>
              <a:t>我求你兩件事，在我未死之先，不要不賜給我</a:t>
            </a:r>
            <a:r>
              <a:rPr lang="en-US" altLang="zh-CN" sz="3600" b="1" dirty="0" smtClean="0">
                <a:ea typeface="黑体" panose="02010609060101010101" pitchFamily="49" charset="-122"/>
              </a:rPr>
              <a:t>: </a:t>
            </a:r>
            <a:endParaRPr lang="en-US" altLang="zh-CN" sz="3600" b="1" dirty="0">
              <a:ea typeface="黑体" panose="02010609060101010101" pitchFamily="49" charset="-122"/>
            </a:endParaRPr>
          </a:p>
          <a:p>
            <a:pPr algn="l"/>
            <a:r>
              <a:rPr lang="en-US" altLang="zh-CN" sz="3600" b="1" dirty="0">
                <a:ea typeface="黑体" panose="02010609060101010101" pitchFamily="49" charset="-122"/>
              </a:rPr>
              <a:t>Two things I request of You (Deprive me not before I die):</a:t>
            </a:r>
          </a:p>
          <a:p>
            <a:pPr algn="l"/>
            <a:r>
              <a:rPr lang="en-US" altLang="zh-CN" sz="3600" b="1" dirty="0" smtClean="0">
                <a:ea typeface="黑体" panose="02010609060101010101" pitchFamily="49" charset="-122"/>
              </a:rPr>
              <a:t>8</a:t>
            </a:r>
            <a:r>
              <a:rPr lang="zh-CN" altLang="en-US" sz="3600" b="1" dirty="0" smtClean="0">
                <a:ea typeface="黑体" panose="02010609060101010101" pitchFamily="49" charset="-122"/>
              </a:rPr>
              <a:t>求你使虛假和謊言遠離我；使我也不貧窮，也不富足，賜給我需用的飲食。 </a:t>
            </a:r>
          </a:p>
          <a:p>
            <a:pPr algn="l"/>
            <a:r>
              <a:rPr lang="en-US" altLang="zh-CN" sz="3600" b="1" dirty="0" smtClean="0">
                <a:ea typeface="黑体" panose="02010609060101010101" pitchFamily="49" charset="-122"/>
              </a:rPr>
              <a:t>Remove </a:t>
            </a:r>
            <a:r>
              <a:rPr lang="en-US" altLang="zh-CN" sz="3600" b="1" dirty="0">
                <a:ea typeface="黑体" panose="02010609060101010101" pitchFamily="49" charset="-122"/>
              </a:rPr>
              <a:t>falsehood and lies far from me; Give me neither poverty nor riches-- Feed me with the food allotted to me;</a:t>
            </a:r>
          </a:p>
          <a:p>
            <a:pPr algn="l"/>
            <a:r>
              <a:rPr lang="en-US" altLang="zh-CN" sz="3600" b="1" dirty="0" smtClean="0">
                <a:ea typeface="黑体" panose="02010609060101010101" pitchFamily="49" charset="-122"/>
              </a:rPr>
              <a:t>9</a:t>
            </a:r>
            <a:r>
              <a:rPr lang="zh-CN" altLang="en-US" sz="3600" b="1" dirty="0" smtClean="0">
                <a:ea typeface="黑体" panose="02010609060101010101" pitchFamily="49" charset="-122"/>
              </a:rPr>
              <a:t>恐怕我飽足不認你說</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耶和華是誰呢</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又恐怕我貧窮就偷竊，以致褻瀆我神的名。</a:t>
            </a:r>
          </a:p>
          <a:p>
            <a:pPr algn="l"/>
            <a:r>
              <a:rPr lang="en-US" altLang="zh-CN" sz="3600" b="1" dirty="0" smtClean="0">
                <a:ea typeface="黑体" panose="02010609060101010101" pitchFamily="49" charset="-122"/>
              </a:rPr>
              <a:t>Lest </a:t>
            </a:r>
            <a:r>
              <a:rPr lang="en-US" altLang="zh-CN" sz="3600" b="1" dirty="0">
                <a:ea typeface="黑体" panose="02010609060101010101" pitchFamily="49" charset="-122"/>
              </a:rPr>
              <a:t>I be full and deny You, And say, "Who is the LORD?" Or lest I be poor and steal, And profane the name of my God</a:t>
            </a:r>
            <a:r>
              <a:rPr lang="en-US" altLang="zh-CN" sz="3600" b="1" dirty="0" smtClean="0">
                <a:ea typeface="黑体" panose="02010609060101010101" pitchFamily="49" charset="-122"/>
              </a:rPr>
              <a:t>.</a:t>
            </a:r>
            <a:endParaRPr lang="zh-CN" altLang="en-US" sz="3200" dirty="0"/>
          </a:p>
        </p:txBody>
      </p:sp>
    </p:spTree>
    <p:extLst>
      <p:ext uri="{BB962C8B-B14F-4D97-AF65-F5344CB8AC3E}">
        <p14:creationId xmlns:p14="http://schemas.microsoft.com/office/powerpoint/2010/main" val="36367549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羅 </a:t>
            </a:r>
            <a:r>
              <a:rPr lang="en-US" altLang="zh-CN" sz="3600" b="1" dirty="0" smtClean="0">
                <a:ea typeface="黑体" panose="02010609060101010101" pitchFamily="49" charset="-122"/>
              </a:rPr>
              <a:t>Romans 8:32】</a:t>
            </a:r>
            <a:r>
              <a:rPr lang="zh-CN" altLang="en-US" sz="3600" b="1" dirty="0" smtClean="0">
                <a:ea typeface="黑体" panose="02010609060101010101" pitchFamily="49" charset="-122"/>
              </a:rPr>
              <a:t>　</a:t>
            </a:r>
            <a:endParaRPr lang="en-US" altLang="zh-CN" sz="3600" b="1" dirty="0" smtClean="0">
              <a:ea typeface="黑体" panose="02010609060101010101" pitchFamily="49" charset="-122"/>
            </a:endParaRPr>
          </a:p>
          <a:p>
            <a:pPr algn="l"/>
            <a:r>
              <a:rPr lang="zh-CN" altLang="en-US" sz="3600" b="1" dirty="0" smtClean="0">
                <a:ea typeface="黑体" panose="02010609060101010101" pitchFamily="49" charset="-122"/>
              </a:rPr>
              <a:t>神既不愛惜自己的兒子，為我們眾人舍了，豈不也把萬物和他一同白白地賜給我們嗎</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a:p>
            <a:pPr algn="l"/>
            <a:r>
              <a:rPr lang="en-US" altLang="zh-CN" sz="3600" b="1" dirty="0">
                <a:ea typeface="黑体" panose="02010609060101010101" pitchFamily="49" charset="-122"/>
              </a:rPr>
              <a:t>He who did not spare his own Son, but gave him up for us all--how will he not also, along with him, graciously give us all things? </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7257709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帖後</a:t>
            </a:r>
            <a:r>
              <a:rPr lang="en-US" altLang="zh-CN" sz="3600" b="1" dirty="0" smtClean="0">
                <a:ea typeface="黑体" panose="02010609060101010101" pitchFamily="49" charset="-122"/>
              </a:rPr>
              <a:t>2 </a:t>
            </a:r>
            <a:r>
              <a:rPr lang="en-US" altLang="zh-CN" sz="3600" b="1" dirty="0">
                <a:ea typeface="黑体" panose="02010609060101010101" pitchFamily="49" charset="-122"/>
              </a:rPr>
              <a:t>Thessalonians 3</a:t>
            </a:r>
            <a:r>
              <a:rPr lang="zh-CN" altLang="en-US" sz="3600" b="1" dirty="0">
                <a:ea typeface="黑体" panose="02010609060101010101" pitchFamily="49" charset="-122"/>
              </a:rPr>
              <a:t>：</a:t>
            </a:r>
            <a:r>
              <a:rPr lang="en-US" altLang="zh-CN" sz="3600" b="1" dirty="0">
                <a:ea typeface="黑体" panose="02010609060101010101" pitchFamily="49" charset="-122"/>
              </a:rPr>
              <a:t>12】 </a:t>
            </a:r>
          </a:p>
          <a:p>
            <a:pPr algn="l"/>
            <a:r>
              <a:rPr lang="en-US" altLang="zh-CN" sz="3600" b="1" dirty="0" smtClean="0">
                <a:ea typeface="黑体" panose="02010609060101010101" pitchFamily="49" charset="-122"/>
              </a:rPr>
              <a:t>12</a:t>
            </a:r>
            <a:r>
              <a:rPr lang="zh-CN" altLang="en-US" sz="3600" b="1" dirty="0" smtClean="0">
                <a:ea typeface="黑体" panose="02010609060101010101" pitchFamily="49" charset="-122"/>
              </a:rPr>
              <a:t>我們靠主耶穌基督，吩咐、勸戒這樣的人，要安靜作工，吃自己的飯。</a:t>
            </a:r>
          </a:p>
          <a:p>
            <a:pPr algn="l"/>
            <a:r>
              <a:rPr lang="en-US" altLang="zh-CN" sz="3600" b="1" dirty="0" smtClean="0">
                <a:ea typeface="黑体" panose="02010609060101010101" pitchFamily="49" charset="-122"/>
              </a:rPr>
              <a:t>Now </a:t>
            </a:r>
            <a:r>
              <a:rPr lang="en-US" altLang="zh-CN" sz="3600" b="1" dirty="0">
                <a:ea typeface="黑体" panose="02010609060101010101" pitchFamily="49" charset="-122"/>
              </a:rPr>
              <a:t>those who are such we command and exhort through our Lord Jesus Christ that they work in quietness and eat their own bread.</a:t>
            </a:r>
          </a:p>
          <a:p>
            <a:pPr algn="l"/>
            <a:endParaRPr lang="en-US" altLang="zh-CN" sz="3600" b="1" dirty="0">
              <a:ea typeface="黑体" panose="02010609060101010101" pitchFamily="49" charset="-122"/>
            </a:endParaRPr>
          </a:p>
          <a:p>
            <a:pPr algn="l"/>
            <a:r>
              <a:rPr lang="en-US" altLang="zh-CN" sz="3600" b="1" dirty="0">
                <a:ea typeface="黑体" panose="02010609060101010101" pitchFamily="49" charset="-122"/>
              </a:rPr>
              <a:t>【</a:t>
            </a:r>
            <a:r>
              <a:rPr lang="zh-CN" altLang="en-US" sz="3600" b="1" dirty="0">
                <a:ea typeface="黑体" panose="02010609060101010101" pitchFamily="49" charset="-122"/>
              </a:rPr>
              <a:t>弗</a:t>
            </a:r>
            <a:r>
              <a:rPr lang="en-US" altLang="zh-CN" sz="3600" b="1" dirty="0">
                <a:ea typeface="黑体" panose="02010609060101010101" pitchFamily="49" charset="-122"/>
              </a:rPr>
              <a:t>Ephesians 4</a:t>
            </a:r>
            <a:r>
              <a:rPr lang="zh-CN" altLang="en-US" sz="3600" b="1" dirty="0">
                <a:ea typeface="黑体" panose="02010609060101010101" pitchFamily="49" charset="-122"/>
              </a:rPr>
              <a:t>：</a:t>
            </a:r>
            <a:r>
              <a:rPr lang="en-US" altLang="zh-CN" sz="3600" b="1" dirty="0">
                <a:ea typeface="黑体" panose="02010609060101010101" pitchFamily="49" charset="-122"/>
              </a:rPr>
              <a:t>28b】 </a:t>
            </a:r>
          </a:p>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總要勞力，親手作正經事，就可有餘，分給那缺少的人。</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but rather let him labor, working with his hands what is good, that he may have something to give him who has need.</a:t>
            </a:r>
          </a:p>
        </p:txBody>
      </p:sp>
    </p:spTree>
    <p:extLst>
      <p:ext uri="{BB962C8B-B14F-4D97-AF65-F5344CB8AC3E}">
        <p14:creationId xmlns:p14="http://schemas.microsoft.com/office/powerpoint/2010/main" val="22956423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雅各書</a:t>
            </a:r>
            <a:r>
              <a:rPr lang="en-US" altLang="zh-CN" sz="3600" b="1" dirty="0" smtClean="0">
                <a:ea typeface="黑体" panose="02010609060101010101" pitchFamily="49" charset="-122"/>
              </a:rPr>
              <a:t>James </a:t>
            </a:r>
            <a:r>
              <a:rPr lang="en-US" altLang="zh-CN" sz="3600" b="1" dirty="0">
                <a:ea typeface="黑体" panose="02010609060101010101" pitchFamily="49" charset="-122"/>
              </a:rPr>
              <a:t>2</a:t>
            </a:r>
            <a:r>
              <a:rPr lang="zh-CN" altLang="en-US" sz="3600" b="1" dirty="0">
                <a:ea typeface="黑体" panose="02010609060101010101" pitchFamily="49" charset="-122"/>
              </a:rPr>
              <a:t>：</a:t>
            </a:r>
            <a:r>
              <a:rPr lang="en-US" altLang="zh-CN" sz="3600" b="1" dirty="0">
                <a:ea typeface="黑体" panose="02010609060101010101" pitchFamily="49" charset="-122"/>
              </a:rPr>
              <a:t>15-16】</a:t>
            </a:r>
          </a:p>
          <a:p>
            <a:pPr algn="l"/>
            <a:r>
              <a:rPr lang="en-US" altLang="zh-CN" sz="3600" b="1" dirty="0" smtClean="0">
                <a:ea typeface="黑体" panose="02010609060101010101" pitchFamily="49" charset="-122"/>
              </a:rPr>
              <a:t>15</a:t>
            </a:r>
            <a:r>
              <a:rPr lang="zh-CN" altLang="en-US" sz="3600" b="1" dirty="0" smtClean="0">
                <a:ea typeface="黑体" panose="02010609060101010101" pitchFamily="49" charset="-122"/>
              </a:rPr>
              <a:t>若是弟兄或是姐妹赤身露體，又缺了日用的飲食，</a:t>
            </a:r>
            <a:r>
              <a:rPr lang="en-US" altLang="zh-CN" sz="3600" b="1" dirty="0" smtClean="0">
                <a:ea typeface="黑体" panose="02010609060101010101" pitchFamily="49" charset="-122"/>
              </a:rPr>
              <a:t>If </a:t>
            </a:r>
            <a:r>
              <a:rPr lang="en-US" altLang="zh-CN" sz="3600" b="1" dirty="0">
                <a:ea typeface="黑体" panose="02010609060101010101" pitchFamily="49" charset="-122"/>
              </a:rPr>
              <a:t>a brother or sister is naked and destitute of daily food,</a:t>
            </a:r>
          </a:p>
          <a:p>
            <a:pPr algn="l"/>
            <a:r>
              <a:rPr lang="en-US" altLang="zh-CN" sz="3600" b="1" dirty="0" smtClean="0">
                <a:ea typeface="黑体" panose="02010609060101010101" pitchFamily="49" charset="-122"/>
              </a:rPr>
              <a:t>16</a:t>
            </a:r>
            <a:r>
              <a:rPr lang="zh-CN" altLang="en-US" sz="3600" b="1" dirty="0" smtClean="0">
                <a:ea typeface="黑体" panose="02010609060101010101" pitchFamily="49" charset="-122"/>
              </a:rPr>
              <a:t>你們中間有人對他們說，“平平安安地去吧！願你們穿得暖吃得飽”，卻不給他們身體所需用的，這有什麼益處呢？</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one of you says to them, "Depart in peace, be warmed and filled," but you do not give them the things which are needed for the body, what does it profit?</a:t>
            </a:r>
          </a:p>
        </p:txBody>
      </p:sp>
    </p:spTree>
    <p:extLst>
      <p:ext uri="{BB962C8B-B14F-4D97-AF65-F5344CB8AC3E}">
        <p14:creationId xmlns:p14="http://schemas.microsoft.com/office/powerpoint/2010/main" val="16675621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925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賽</a:t>
            </a:r>
            <a:r>
              <a:rPr lang="en-US" altLang="zh-CN" sz="3600" b="1" dirty="0" smtClean="0">
                <a:ea typeface="黑体" panose="02010609060101010101" pitchFamily="49" charset="-122"/>
              </a:rPr>
              <a:t>Isaiah </a:t>
            </a:r>
            <a:r>
              <a:rPr lang="en-US" altLang="zh-CN" sz="3600" b="1" dirty="0">
                <a:ea typeface="黑体" panose="02010609060101010101" pitchFamily="49" charset="-122"/>
              </a:rPr>
              <a:t>58:10-11</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你心若向饑餓的人發憐憫，使困苦的人得滿足；你的光就必在黑暗中發現，你的幽暗必變如正午。耶和華也必時常引導你，在乾旱之地，使你心滿意足，骨頭強壯。你必象澆灌的園子，又象水流不絕的泉源。</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if you spend yourselves in behalf of the hungry and satisfy the needs of the oppressed, then your light will rise in the darkness, and your night will become like the noonday. The LORD will guide you always; he will satisfy your needs in a sun-scorched land and will strengthen your frame. You will be like a well-watered garden, like a spring whose waters never fail.</a:t>
            </a:r>
          </a:p>
        </p:txBody>
      </p:sp>
    </p:spTree>
    <p:extLst>
      <p:ext uri="{BB962C8B-B14F-4D97-AF65-F5344CB8AC3E}">
        <p14:creationId xmlns:p14="http://schemas.microsoft.com/office/powerpoint/2010/main" val="2095233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92500"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約壹</a:t>
            </a:r>
            <a:r>
              <a:rPr lang="en-US" altLang="zh-CN" sz="3600" b="1" dirty="0" smtClean="0">
                <a:ea typeface="黑体" panose="02010609060101010101" pitchFamily="49" charset="-122"/>
              </a:rPr>
              <a:t>1 </a:t>
            </a:r>
            <a:r>
              <a:rPr lang="en-US" altLang="zh-CN" sz="3600" b="1" dirty="0">
                <a:ea typeface="黑体" panose="02010609060101010101" pitchFamily="49" charset="-122"/>
              </a:rPr>
              <a:t>John 3:16-18】</a:t>
            </a:r>
          </a:p>
          <a:p>
            <a:pPr algn="l"/>
            <a:r>
              <a:rPr lang="en-US" altLang="zh-CN" sz="3600" b="1" dirty="0" smtClean="0">
                <a:ea typeface="黑体" panose="02010609060101010101" pitchFamily="49" charset="-122"/>
              </a:rPr>
              <a:t>16</a:t>
            </a:r>
            <a:r>
              <a:rPr lang="zh-CN" altLang="en-US" sz="3600" b="1" dirty="0" smtClean="0">
                <a:ea typeface="黑体" panose="02010609060101010101" pitchFamily="49" charset="-122"/>
              </a:rPr>
              <a:t>主為我們捨命，我們從此就知道何為愛；我們也當為弟兄捨命。</a:t>
            </a:r>
          </a:p>
          <a:p>
            <a:pPr algn="l"/>
            <a:r>
              <a:rPr lang="en-US" altLang="zh-CN" sz="3600" b="1" dirty="0" smtClean="0">
                <a:ea typeface="黑体" panose="02010609060101010101" pitchFamily="49" charset="-122"/>
              </a:rPr>
              <a:t>This </a:t>
            </a:r>
            <a:r>
              <a:rPr lang="en-US" altLang="zh-CN" sz="3600" b="1" dirty="0">
                <a:ea typeface="黑体" panose="02010609060101010101" pitchFamily="49" charset="-122"/>
              </a:rPr>
              <a:t>is how we know what love is: Jesus Christ laid down his life for us. And we ought to lay down our lives for our brothers. </a:t>
            </a:r>
          </a:p>
          <a:p>
            <a:pPr algn="l"/>
            <a:r>
              <a:rPr lang="en-US" altLang="zh-CN" sz="3600" b="1" dirty="0" smtClean="0">
                <a:ea typeface="黑体" panose="02010609060101010101" pitchFamily="49" charset="-122"/>
              </a:rPr>
              <a:t>17</a:t>
            </a:r>
            <a:r>
              <a:rPr lang="zh-CN" altLang="en-US" sz="3600" b="1" dirty="0" smtClean="0">
                <a:ea typeface="黑体" panose="02010609060101010101" pitchFamily="49" charset="-122"/>
              </a:rPr>
              <a:t>凡有世上財物的，看見弟兄窮乏，卻塞住憐恤的心，愛　神的心怎能存在他裡面呢</a:t>
            </a:r>
            <a:r>
              <a:rPr lang="en-US" altLang="zh-CN" sz="3600" b="1" dirty="0" smtClean="0">
                <a:ea typeface="黑体" panose="02010609060101010101" pitchFamily="49" charset="-122"/>
              </a:rPr>
              <a:t>? </a:t>
            </a:r>
            <a:endParaRPr lang="en-US" altLang="zh-CN" sz="3600" b="1" dirty="0">
              <a:ea typeface="黑体" panose="02010609060101010101" pitchFamily="49" charset="-122"/>
            </a:endParaRPr>
          </a:p>
          <a:p>
            <a:pPr algn="l"/>
            <a:r>
              <a:rPr lang="en-US" altLang="zh-CN" sz="3600" b="1" dirty="0">
                <a:ea typeface="黑体" panose="02010609060101010101" pitchFamily="49" charset="-122"/>
              </a:rPr>
              <a:t>If anyone has material possessions and sees his brother in need but has no pity on him, how can the love of God be in him? </a:t>
            </a:r>
          </a:p>
          <a:p>
            <a:pPr algn="l"/>
            <a:r>
              <a:rPr lang="en-US" altLang="zh-CN" sz="3600" b="1" dirty="0" smtClean="0">
                <a:ea typeface="黑体" panose="02010609060101010101" pitchFamily="49" charset="-122"/>
              </a:rPr>
              <a:t>18</a:t>
            </a:r>
            <a:r>
              <a:rPr lang="zh-CN" altLang="en-US" sz="3600" b="1" dirty="0" smtClean="0">
                <a:ea typeface="黑体" panose="02010609060101010101" pitchFamily="49" charset="-122"/>
              </a:rPr>
              <a:t>小子們哪，我們相愛，不要只在言語和舌頭上，總要在行為和誠實上。</a:t>
            </a:r>
          </a:p>
          <a:p>
            <a:pPr algn="l"/>
            <a:r>
              <a:rPr lang="en-US" altLang="zh-CN" sz="3600" b="1" dirty="0" smtClean="0">
                <a:ea typeface="黑体" panose="02010609060101010101" pitchFamily="49" charset="-122"/>
              </a:rPr>
              <a:t>Dear </a:t>
            </a:r>
            <a:r>
              <a:rPr lang="en-US" altLang="zh-CN" sz="3600" b="1" dirty="0">
                <a:ea typeface="黑体" panose="02010609060101010101" pitchFamily="49" charset="-122"/>
              </a:rPr>
              <a:t>children, let us not love with words or tongue but with actions and in truth</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2791471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約翰福音</a:t>
            </a:r>
            <a:r>
              <a:rPr lang="en-US" altLang="zh-CN" sz="3600" b="1" dirty="0" smtClean="0">
                <a:ea typeface="黑体" panose="02010609060101010101" pitchFamily="49" charset="-122"/>
              </a:rPr>
              <a:t>John </a:t>
            </a:r>
            <a:r>
              <a:rPr lang="en-US" altLang="zh-CN" sz="3600" b="1" dirty="0">
                <a:ea typeface="黑体" panose="02010609060101010101" pitchFamily="49" charset="-122"/>
              </a:rPr>
              <a:t>6:35】</a:t>
            </a:r>
          </a:p>
          <a:p>
            <a:pPr algn="l"/>
            <a:r>
              <a:rPr lang="en-US" altLang="zh-CN" sz="3600" b="1" dirty="0" smtClean="0">
                <a:ea typeface="黑体" panose="02010609060101010101" pitchFamily="49" charset="-122"/>
              </a:rPr>
              <a:t>35</a:t>
            </a:r>
            <a:r>
              <a:rPr lang="zh-CN" altLang="en-US" sz="3600" b="1" dirty="0" smtClean="0">
                <a:ea typeface="黑体" panose="02010609060101010101" pitchFamily="49" charset="-122"/>
              </a:rPr>
              <a:t>耶穌說：“我就是生命的糧，到我這裡來的，必定不餓；信我的，永遠不渴。</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Jesus said to them, "I am the bread of life. He who comes to Me shall never hunger, and he who believes in Me shall never thirst.</a:t>
            </a:r>
          </a:p>
        </p:txBody>
      </p:sp>
    </p:spTree>
    <p:extLst>
      <p:ext uri="{BB962C8B-B14F-4D97-AF65-F5344CB8AC3E}">
        <p14:creationId xmlns:p14="http://schemas.microsoft.com/office/powerpoint/2010/main" val="42673805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約翰福音</a:t>
            </a:r>
            <a:r>
              <a:rPr lang="en-US" altLang="zh-CN" sz="3600" b="1" dirty="0" smtClean="0">
                <a:ea typeface="黑体" panose="02010609060101010101" pitchFamily="49" charset="-122"/>
              </a:rPr>
              <a:t>John </a:t>
            </a:r>
            <a:r>
              <a:rPr lang="en-US" altLang="zh-CN" sz="3600" b="1" dirty="0">
                <a:ea typeface="黑体" panose="02010609060101010101" pitchFamily="49" charset="-122"/>
              </a:rPr>
              <a:t>6</a:t>
            </a:r>
            <a:r>
              <a:rPr lang="zh-CN" altLang="en-US" sz="3600" b="1" dirty="0">
                <a:ea typeface="黑体" panose="02010609060101010101" pitchFamily="49" charset="-122"/>
              </a:rPr>
              <a:t>：</a:t>
            </a:r>
            <a:r>
              <a:rPr lang="en-US" altLang="zh-CN" sz="3600" b="1" dirty="0">
                <a:ea typeface="黑体" panose="02010609060101010101" pitchFamily="49" charset="-122"/>
              </a:rPr>
              <a:t>47-51】</a:t>
            </a:r>
          </a:p>
          <a:p>
            <a:pPr algn="l"/>
            <a:r>
              <a:rPr lang="en-US" altLang="zh-CN" sz="3600" b="1" dirty="0" smtClean="0">
                <a:ea typeface="黑体" panose="02010609060101010101" pitchFamily="49" charset="-122"/>
              </a:rPr>
              <a:t>47</a:t>
            </a:r>
            <a:r>
              <a:rPr lang="zh-CN" altLang="en-US" sz="3600" b="1" dirty="0" smtClean="0">
                <a:ea typeface="黑体" panose="02010609060101010101" pitchFamily="49" charset="-122"/>
              </a:rPr>
              <a:t>我實實在在地告訴你們，信的人有永生。</a:t>
            </a:r>
          </a:p>
          <a:p>
            <a:pPr algn="l"/>
            <a:r>
              <a:rPr lang="en-US" altLang="zh-CN" sz="3600" b="1" dirty="0" smtClean="0">
                <a:ea typeface="黑体" panose="02010609060101010101" pitchFamily="49" charset="-122"/>
              </a:rPr>
              <a:t>Most </a:t>
            </a:r>
            <a:r>
              <a:rPr lang="en-US" altLang="zh-CN" sz="3600" b="1" dirty="0">
                <a:ea typeface="黑体" panose="02010609060101010101" pitchFamily="49" charset="-122"/>
              </a:rPr>
              <a:t>assuredly, I say to you, he who believes in Me has everlasting life.</a:t>
            </a:r>
          </a:p>
          <a:p>
            <a:pPr algn="l"/>
            <a:r>
              <a:rPr lang="en-US" altLang="zh-CN" sz="3600" b="1" dirty="0" smtClean="0">
                <a:ea typeface="黑体" panose="02010609060101010101" pitchFamily="49" charset="-122"/>
              </a:rPr>
              <a:t>48</a:t>
            </a:r>
            <a:r>
              <a:rPr lang="zh-CN" altLang="en-US" sz="3600" b="1" dirty="0" smtClean="0">
                <a:ea typeface="黑体" panose="02010609060101010101" pitchFamily="49" charset="-122"/>
              </a:rPr>
              <a:t>我就是生命的糧。</a:t>
            </a:r>
          </a:p>
          <a:p>
            <a:pPr algn="l"/>
            <a:r>
              <a:rPr lang="en-US" altLang="zh-CN" sz="3600" b="1" dirty="0" smtClean="0">
                <a:ea typeface="黑体" panose="02010609060101010101" pitchFamily="49" charset="-122"/>
              </a:rPr>
              <a:t>I </a:t>
            </a:r>
            <a:r>
              <a:rPr lang="en-US" altLang="zh-CN" sz="3600" b="1" dirty="0">
                <a:ea typeface="黑体" panose="02010609060101010101" pitchFamily="49" charset="-122"/>
              </a:rPr>
              <a:t>am the bread of life.</a:t>
            </a:r>
          </a:p>
          <a:p>
            <a:pPr algn="l"/>
            <a:r>
              <a:rPr lang="en-US" altLang="zh-CN" sz="3600" b="1" dirty="0" smtClean="0">
                <a:ea typeface="黑体" panose="02010609060101010101" pitchFamily="49" charset="-122"/>
              </a:rPr>
              <a:t>49</a:t>
            </a:r>
            <a:r>
              <a:rPr lang="zh-CN" altLang="en-US" sz="3600" b="1" dirty="0" smtClean="0">
                <a:ea typeface="黑体" panose="02010609060101010101" pitchFamily="49" charset="-122"/>
              </a:rPr>
              <a:t>你們的祖宗在曠野吃過嗎哪，還是死了。</a:t>
            </a:r>
          </a:p>
          <a:p>
            <a:pPr algn="l"/>
            <a:r>
              <a:rPr lang="en-US" altLang="zh-CN" sz="3600" b="1" dirty="0" smtClean="0">
                <a:ea typeface="黑体" panose="02010609060101010101" pitchFamily="49" charset="-122"/>
              </a:rPr>
              <a:t>Your </a:t>
            </a:r>
            <a:r>
              <a:rPr lang="en-US" altLang="zh-CN" sz="3600" b="1" dirty="0">
                <a:ea typeface="黑体" panose="02010609060101010101" pitchFamily="49" charset="-122"/>
              </a:rPr>
              <a:t>fathers ate the manna in the wilderness, and are dead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699940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a:ea typeface="黑体" panose="02010609060101010101" pitchFamily="49" charset="-122"/>
              </a:rPr>
              <a:t>11</a:t>
            </a:r>
            <a:r>
              <a:rPr lang="zh-CN" altLang="en-US" sz="3600" b="1" dirty="0">
                <a:ea typeface="黑体" panose="02010609060101010101" pitchFamily="49" charset="-122"/>
              </a:rPr>
              <a:t>我們日用的飲食，今日賜給我們。</a:t>
            </a:r>
          </a:p>
          <a:p>
            <a:pPr algn="l"/>
            <a:r>
              <a:rPr lang="en-US" altLang="zh-CN" sz="3600" b="1" dirty="0">
                <a:ea typeface="黑体" panose="02010609060101010101" pitchFamily="49" charset="-122"/>
              </a:rPr>
              <a:t>Give us this day our daily bread.</a:t>
            </a:r>
          </a:p>
          <a:p>
            <a:pPr algn="l"/>
            <a:r>
              <a:rPr lang="en-US" altLang="zh-CN" sz="3600" b="1" dirty="0">
                <a:ea typeface="黑体" panose="02010609060101010101" pitchFamily="49" charset="-122"/>
              </a:rPr>
              <a:t>12</a:t>
            </a:r>
            <a:r>
              <a:rPr lang="zh-CN" altLang="en-US" sz="3600" b="1" dirty="0">
                <a:ea typeface="黑体" panose="02010609060101010101" pitchFamily="49" charset="-122"/>
              </a:rPr>
              <a:t>免我們的債，如同我們免了人的債。</a:t>
            </a:r>
          </a:p>
          <a:p>
            <a:pPr algn="l"/>
            <a:r>
              <a:rPr lang="en-US" altLang="zh-CN" sz="3600" b="1" dirty="0">
                <a:ea typeface="黑体" panose="02010609060101010101" pitchFamily="49" charset="-122"/>
              </a:rPr>
              <a:t>And forgive us our debts, As we forgive our debtors.</a:t>
            </a:r>
          </a:p>
          <a:p>
            <a:pPr algn="l" defTabSz="914400">
              <a:spcBef>
                <a:spcPct val="20000"/>
              </a:spcBef>
            </a:pPr>
            <a:r>
              <a:rPr lang="en-US" altLang="zh-CN" sz="3600" b="1" dirty="0">
                <a:ea typeface="黑体" panose="02010609060101010101" pitchFamily="49" charset="-122"/>
              </a:rPr>
              <a:t>13</a:t>
            </a:r>
            <a:r>
              <a:rPr lang="zh-CN" altLang="en-US" sz="3600" b="1" dirty="0">
                <a:ea typeface="黑体" panose="02010609060101010101" pitchFamily="49" charset="-122"/>
              </a:rPr>
              <a:t>不叫我們遇見試探，救我們脫離兇惡。因為國度、權柄、榮耀，全是你的，直到永遠。阿們。</a:t>
            </a:r>
            <a:endParaRPr lang="en-US" altLang="zh-CN" sz="3600" b="1" dirty="0">
              <a:ea typeface="黑体" panose="02010609060101010101" pitchFamily="49" charset="-122"/>
            </a:endParaRPr>
          </a:p>
          <a:p>
            <a:pPr algn="l" defTabSz="914400">
              <a:spcBef>
                <a:spcPct val="20000"/>
              </a:spcBef>
            </a:pPr>
            <a:r>
              <a:rPr lang="en-US" altLang="zh-CN" sz="3600" b="1" dirty="0">
                <a:ea typeface="黑体" panose="02010609060101010101" pitchFamily="49" charset="-122"/>
              </a:rPr>
              <a:t>And do not lead us into temptation, But deliver us from the evil one. For Yours is the kingdom and the power and the glory forever. Amen.</a:t>
            </a: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1465222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50</a:t>
            </a:r>
            <a:r>
              <a:rPr lang="zh-CN" altLang="en-US" sz="3600" b="1" dirty="0" smtClean="0">
                <a:ea typeface="黑体" panose="02010609060101010101" pitchFamily="49" charset="-122"/>
              </a:rPr>
              <a:t>這是從天上降下來的糧，叫人吃了就不死。</a:t>
            </a:r>
          </a:p>
          <a:p>
            <a:pPr algn="l"/>
            <a:r>
              <a:rPr lang="en-US" altLang="zh-CN" sz="3600" b="1" dirty="0" smtClean="0">
                <a:ea typeface="黑体" panose="02010609060101010101" pitchFamily="49" charset="-122"/>
              </a:rPr>
              <a:t>This </a:t>
            </a:r>
            <a:r>
              <a:rPr lang="en-US" altLang="zh-CN" sz="3600" b="1" dirty="0">
                <a:ea typeface="黑体" panose="02010609060101010101" pitchFamily="49" charset="-122"/>
              </a:rPr>
              <a:t>is the bread which comes down from heaven, that one may eat of it and not die.</a:t>
            </a:r>
          </a:p>
          <a:p>
            <a:pPr algn="l"/>
            <a:r>
              <a:rPr lang="en-US" altLang="zh-CN" sz="3600" b="1" dirty="0" smtClean="0">
                <a:ea typeface="黑体" panose="02010609060101010101" pitchFamily="49" charset="-122"/>
              </a:rPr>
              <a:t>51</a:t>
            </a:r>
            <a:r>
              <a:rPr lang="zh-CN" altLang="en-US" sz="3600" b="1" dirty="0" smtClean="0">
                <a:ea typeface="黑体" panose="02010609060101010101" pitchFamily="49" charset="-122"/>
              </a:rPr>
              <a:t>我是從天上降下來生命的糧；人若吃這糧，就必永遠活著</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a:p>
            <a:pPr algn="l"/>
            <a:r>
              <a:rPr lang="en-US" altLang="zh-CN" sz="3600" b="1" dirty="0">
                <a:ea typeface="黑体" panose="02010609060101010101" pitchFamily="49" charset="-122"/>
              </a:rPr>
              <a:t>I am the living bread which came down from heaven. If anyone eats of this bread, he will live forever….</a:t>
            </a:r>
          </a:p>
        </p:txBody>
      </p:sp>
    </p:spTree>
    <p:extLst>
      <p:ext uri="{BB962C8B-B14F-4D97-AF65-F5344CB8AC3E}">
        <p14:creationId xmlns:p14="http://schemas.microsoft.com/office/powerpoint/2010/main" val="2534413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約翰一書</a:t>
            </a:r>
            <a:r>
              <a:rPr lang="en-US" altLang="zh-CN" sz="3600" b="1" dirty="0" smtClean="0">
                <a:ea typeface="黑体" panose="02010609060101010101" pitchFamily="49" charset="-122"/>
              </a:rPr>
              <a:t>1 </a:t>
            </a:r>
            <a:r>
              <a:rPr lang="en-US" altLang="zh-CN" sz="3600" b="1" dirty="0">
                <a:ea typeface="黑体" panose="02010609060101010101" pitchFamily="49" charset="-122"/>
              </a:rPr>
              <a:t>John 5</a:t>
            </a:r>
            <a:r>
              <a:rPr lang="zh-CN" altLang="en-US" sz="3600" b="1" dirty="0">
                <a:ea typeface="黑体" panose="02010609060101010101" pitchFamily="49" charset="-122"/>
              </a:rPr>
              <a:t>：</a:t>
            </a:r>
            <a:r>
              <a:rPr lang="en-US" altLang="zh-CN" sz="3600" b="1" dirty="0">
                <a:ea typeface="黑体" panose="02010609060101010101" pitchFamily="49" charset="-122"/>
              </a:rPr>
              <a:t>14-15】</a:t>
            </a:r>
          </a:p>
          <a:p>
            <a:pPr algn="l" defTabSz="914400">
              <a:spcBef>
                <a:spcPct val="20000"/>
              </a:spcBef>
            </a:pPr>
            <a:r>
              <a:rPr lang="en-US" altLang="zh-CN" sz="3600" b="1" dirty="0" smtClean="0">
                <a:ea typeface="黑体" panose="02010609060101010101" pitchFamily="49" charset="-122"/>
              </a:rPr>
              <a:t>14</a:t>
            </a:r>
            <a:r>
              <a:rPr lang="zh-CN" altLang="en-US" sz="3600" b="1" dirty="0" smtClean="0">
                <a:ea typeface="黑体" panose="02010609060101010101" pitchFamily="49" charset="-122"/>
              </a:rPr>
              <a:t>我們若照他的旨意求什麼，他就聽我們，這是我們向他所存坦然無懼的心。</a:t>
            </a:r>
          </a:p>
          <a:p>
            <a:pPr algn="l" defTabSz="914400">
              <a:spcBef>
                <a:spcPct val="20000"/>
              </a:spcBef>
            </a:pPr>
            <a:r>
              <a:rPr lang="en-US" altLang="zh-CN" sz="3600" b="1" dirty="0" smtClean="0">
                <a:ea typeface="黑体" panose="02010609060101010101" pitchFamily="49" charset="-122"/>
              </a:rPr>
              <a:t>Now </a:t>
            </a:r>
            <a:r>
              <a:rPr lang="en-US" altLang="zh-CN" sz="3600" b="1" dirty="0">
                <a:ea typeface="黑体" panose="02010609060101010101" pitchFamily="49" charset="-122"/>
              </a:rPr>
              <a:t>this is the confidence that we have in Him, that if we ask anything according to His will, He hears us.</a:t>
            </a:r>
          </a:p>
          <a:p>
            <a:pPr algn="l" defTabSz="914400">
              <a:spcBef>
                <a:spcPct val="20000"/>
              </a:spcBef>
            </a:pPr>
            <a:r>
              <a:rPr lang="en-US" altLang="zh-CN" sz="3600" b="1" dirty="0" smtClean="0">
                <a:ea typeface="黑体" panose="02010609060101010101" pitchFamily="49" charset="-122"/>
              </a:rPr>
              <a:t>15</a:t>
            </a:r>
            <a:r>
              <a:rPr lang="zh-CN" altLang="en-US" sz="3600" b="1" dirty="0" smtClean="0">
                <a:ea typeface="黑体" panose="02010609060101010101" pitchFamily="49" charset="-122"/>
              </a:rPr>
              <a:t>既然知道他聽我們一切所求的，就知道我們所求於他的，無不得著。</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if we know that He hears us, whatever we ask, we know that we have the petitions that we have asked of Him.</a:t>
            </a:r>
          </a:p>
          <a:p>
            <a:pPr algn="l" defTabSz="914400">
              <a:spcBef>
                <a:spcPct val="20000"/>
              </a:spcBef>
            </a:pP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115043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fontScale="92500" lnSpcReduction="10000"/>
          </a:bodyPr>
          <a:lstStyle/>
          <a:p>
            <a:pPr algn="l"/>
            <a:r>
              <a:rPr lang="en-US" altLang="zh-CN" sz="3700" b="1" dirty="0" smtClean="0">
                <a:ea typeface="黑体" panose="02010609060101010101" pitchFamily="49" charset="-122"/>
              </a:rPr>
              <a:t>【</a:t>
            </a:r>
            <a:r>
              <a:rPr lang="zh-CN" altLang="en-US" sz="3700" b="1" dirty="0" smtClean="0">
                <a:ea typeface="黑体" panose="02010609060101010101" pitchFamily="49" charset="-122"/>
              </a:rPr>
              <a:t>哥林多前書</a:t>
            </a:r>
            <a:r>
              <a:rPr lang="en-US" altLang="zh-CN" sz="3700" b="1" dirty="0" smtClean="0">
                <a:ea typeface="黑体" panose="02010609060101010101" pitchFamily="49" charset="-122"/>
              </a:rPr>
              <a:t>1Corinthians </a:t>
            </a:r>
            <a:r>
              <a:rPr lang="en-US" altLang="zh-CN" sz="3700" b="1" dirty="0">
                <a:ea typeface="黑体" panose="02010609060101010101" pitchFamily="49" charset="-122"/>
              </a:rPr>
              <a:t>3:7</a:t>
            </a:r>
            <a:r>
              <a:rPr lang="en-US" altLang="zh-CN" sz="3700" b="1" dirty="0" smtClean="0">
                <a:ea typeface="黑体" panose="02010609060101010101" pitchFamily="49" charset="-122"/>
              </a:rPr>
              <a:t>】</a:t>
            </a:r>
            <a:r>
              <a:rPr lang="zh-CN" altLang="en-US" sz="3700" b="1" dirty="0" smtClean="0">
                <a:ea typeface="黑体" panose="02010609060101010101" pitchFamily="49" charset="-122"/>
              </a:rPr>
              <a:t>可見栽種的算不得什麼，澆灌的也算不得什麼，只在那叫他生長的　神。</a:t>
            </a:r>
          </a:p>
          <a:p>
            <a:pPr algn="l"/>
            <a:r>
              <a:rPr lang="en-US" altLang="zh-CN" sz="3700" b="1" dirty="0" smtClean="0">
                <a:ea typeface="黑体" panose="02010609060101010101" pitchFamily="49" charset="-122"/>
              </a:rPr>
              <a:t>So </a:t>
            </a:r>
            <a:r>
              <a:rPr lang="en-US" altLang="zh-CN" sz="3700" b="1" dirty="0">
                <a:ea typeface="黑体" panose="02010609060101010101" pitchFamily="49" charset="-122"/>
              </a:rPr>
              <a:t>then neither he who plants is anything, nor he who waters, but God who gives the increase.</a:t>
            </a:r>
          </a:p>
          <a:p>
            <a:pPr algn="l"/>
            <a:endParaRPr lang="en-US" altLang="zh-CN" sz="900" b="1" dirty="0">
              <a:ea typeface="黑体" panose="02010609060101010101" pitchFamily="49" charset="-122"/>
            </a:endParaRPr>
          </a:p>
          <a:p>
            <a:pPr algn="l"/>
            <a:r>
              <a:rPr lang="en-US" altLang="zh-CN" sz="3700" b="1" dirty="0" smtClean="0">
                <a:ea typeface="黑体" panose="02010609060101010101" pitchFamily="49" charset="-122"/>
              </a:rPr>
              <a:t>【</a:t>
            </a:r>
            <a:r>
              <a:rPr lang="zh-CN" altLang="en-US" sz="3700" b="1" dirty="0" smtClean="0">
                <a:ea typeface="黑体" panose="02010609060101010101" pitchFamily="49" charset="-122"/>
              </a:rPr>
              <a:t>詩篇</a:t>
            </a:r>
            <a:r>
              <a:rPr lang="en-US" altLang="zh-CN" sz="3700" b="1" dirty="0" smtClean="0">
                <a:ea typeface="黑体" panose="02010609060101010101" pitchFamily="49" charset="-122"/>
              </a:rPr>
              <a:t>Psalms </a:t>
            </a:r>
            <a:r>
              <a:rPr lang="en-US" altLang="zh-CN" sz="3700" b="1" dirty="0">
                <a:ea typeface="黑体" panose="02010609060101010101" pitchFamily="49" charset="-122"/>
              </a:rPr>
              <a:t>104:14</a:t>
            </a:r>
            <a:r>
              <a:rPr lang="en-US" altLang="zh-CN" sz="3700" b="1" dirty="0" smtClean="0">
                <a:ea typeface="黑体" panose="02010609060101010101" pitchFamily="49" charset="-122"/>
              </a:rPr>
              <a:t>】</a:t>
            </a:r>
            <a:r>
              <a:rPr lang="zh-CN" altLang="en-US" sz="3700" b="1" dirty="0" smtClean="0">
                <a:ea typeface="黑体" panose="02010609060101010101" pitchFamily="49" charset="-122"/>
              </a:rPr>
              <a:t>他使草生長，給六畜吃，使菜蔬發長，供給人用，使人從地裡能得食物， </a:t>
            </a:r>
          </a:p>
          <a:p>
            <a:pPr algn="l"/>
            <a:r>
              <a:rPr lang="en-US" altLang="zh-CN" sz="3700" b="1" dirty="0" smtClean="0">
                <a:ea typeface="黑体" panose="02010609060101010101" pitchFamily="49" charset="-122"/>
              </a:rPr>
              <a:t>He </a:t>
            </a:r>
            <a:r>
              <a:rPr lang="en-US" altLang="zh-CN" sz="3700" b="1" dirty="0">
                <a:ea typeface="黑体" panose="02010609060101010101" pitchFamily="49" charset="-122"/>
              </a:rPr>
              <a:t>causes the grass to grow for the cattle, And vegetation for the service of man, That he may bring forth food from the earth,</a:t>
            </a:r>
          </a:p>
          <a:p>
            <a:pPr algn="l"/>
            <a:endParaRPr lang="en-US" altLang="zh-CN" sz="900" b="1" dirty="0">
              <a:ea typeface="黑体" panose="02010609060101010101" pitchFamily="49" charset="-122"/>
            </a:endParaRPr>
          </a:p>
          <a:p>
            <a:pPr algn="l"/>
            <a:r>
              <a:rPr lang="en-US" altLang="zh-CN" sz="3700" b="1" dirty="0" smtClean="0">
                <a:ea typeface="黑体" panose="02010609060101010101" pitchFamily="49" charset="-122"/>
              </a:rPr>
              <a:t>【</a:t>
            </a:r>
            <a:r>
              <a:rPr lang="zh-CN" altLang="en-US" sz="3700" b="1" dirty="0" smtClean="0">
                <a:ea typeface="黑体" panose="02010609060101010101" pitchFamily="49" charset="-122"/>
              </a:rPr>
              <a:t>使徒行傳</a:t>
            </a:r>
            <a:r>
              <a:rPr lang="en-US" altLang="zh-CN" sz="3700" b="1" dirty="0" smtClean="0">
                <a:ea typeface="黑体" panose="02010609060101010101" pitchFamily="49" charset="-122"/>
              </a:rPr>
              <a:t>Acts 17:28a】</a:t>
            </a:r>
            <a:r>
              <a:rPr lang="zh-CN" altLang="en-US" sz="3700" b="1" dirty="0" smtClean="0">
                <a:ea typeface="黑体" panose="02010609060101010101" pitchFamily="49" charset="-122"/>
              </a:rPr>
              <a:t>我們生活、動作、存留都在乎他</a:t>
            </a:r>
            <a:r>
              <a:rPr lang="en-US" altLang="zh-CN" sz="3700" b="1" dirty="0" smtClean="0">
                <a:ea typeface="黑体" panose="02010609060101010101" pitchFamily="49" charset="-122"/>
              </a:rPr>
              <a:t>……</a:t>
            </a:r>
            <a:endParaRPr lang="en-US" altLang="zh-CN" sz="3700" b="1" dirty="0">
              <a:ea typeface="黑体" panose="02010609060101010101" pitchFamily="49" charset="-122"/>
            </a:endParaRPr>
          </a:p>
          <a:p>
            <a:pPr algn="l"/>
            <a:r>
              <a:rPr lang="en-US" altLang="zh-CN" sz="3700" b="1" dirty="0">
                <a:ea typeface="黑体" panose="02010609060101010101" pitchFamily="49" charset="-122"/>
              </a:rPr>
              <a:t>for in Him we live and move and have our being</a:t>
            </a:r>
            <a:r>
              <a:rPr lang="en-US" altLang="zh-CN" sz="3700" b="1" dirty="0" smtClean="0">
                <a:ea typeface="黑体" panose="02010609060101010101" pitchFamily="49" charset="-122"/>
              </a:rPr>
              <a:t>….</a:t>
            </a:r>
            <a:endParaRPr lang="en-US" altLang="zh-CN" sz="3700" b="1" dirty="0">
              <a:ea typeface="黑体" panose="02010609060101010101" pitchFamily="49" charset="-122"/>
            </a:endParaRPr>
          </a:p>
        </p:txBody>
      </p:sp>
    </p:spTree>
    <p:extLst>
      <p:ext uri="{BB962C8B-B14F-4D97-AF65-F5344CB8AC3E}">
        <p14:creationId xmlns:p14="http://schemas.microsoft.com/office/powerpoint/2010/main" val="7139808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46993"/>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申</a:t>
            </a:r>
            <a:r>
              <a:rPr lang="en-US" altLang="zh-CN" sz="3600" b="1" dirty="0">
                <a:ea typeface="黑体" panose="02010609060101010101" pitchFamily="49" charset="-122"/>
              </a:rPr>
              <a:t>Deuteronomy 8</a:t>
            </a:r>
            <a:r>
              <a:rPr lang="zh-CN" altLang="en-US" sz="3600" b="1" dirty="0">
                <a:ea typeface="黑体" panose="02010609060101010101" pitchFamily="49" charset="-122"/>
              </a:rPr>
              <a:t>：</a:t>
            </a:r>
            <a:r>
              <a:rPr lang="en-US" altLang="zh-CN" sz="3600" b="1" dirty="0">
                <a:ea typeface="黑体" panose="02010609060101010101" pitchFamily="49" charset="-122"/>
              </a:rPr>
              <a:t>17-18] </a:t>
            </a:r>
          </a:p>
          <a:p>
            <a:pPr algn="l"/>
            <a:r>
              <a:rPr lang="en-US" altLang="zh-CN" sz="3600" b="1" dirty="0" smtClean="0">
                <a:ea typeface="黑体" panose="02010609060101010101" pitchFamily="49" charset="-122"/>
              </a:rPr>
              <a:t>17</a:t>
            </a:r>
            <a:r>
              <a:rPr lang="zh-CN" altLang="en-US" sz="3600" b="1" dirty="0" smtClean="0">
                <a:ea typeface="黑体" panose="02010609060101010101" pitchFamily="49" charset="-122"/>
              </a:rPr>
              <a:t>恐怕你心裡說</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這貨財是我力量、我能力得來的。</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you say in your heart, "My power and the might of my hand have gained me this wealth.'</a:t>
            </a:r>
          </a:p>
          <a:p>
            <a:pPr algn="l"/>
            <a:r>
              <a:rPr lang="en-US" altLang="zh-CN" sz="3600" b="1" dirty="0" smtClean="0">
                <a:ea typeface="黑体" panose="02010609060101010101" pitchFamily="49" charset="-122"/>
              </a:rPr>
              <a:t>18</a:t>
            </a:r>
            <a:r>
              <a:rPr lang="zh-CN" altLang="en-US" sz="3600" b="1" dirty="0" smtClean="0">
                <a:ea typeface="黑体" panose="02010609060101010101" pitchFamily="49" charset="-122"/>
              </a:rPr>
              <a:t>你要紀念耶和華你的神，因為得貨財的力量是他給你的，為要堅定他向你列祖起誓所立的約，象今日一樣。</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And you shall remember the LORD your God, for it is He who gives you power to get wealth, that He may establish His covenant which He swore to your fathers, as it is this day.</a:t>
            </a:r>
          </a:p>
        </p:txBody>
      </p:sp>
    </p:spTree>
    <p:extLst>
      <p:ext uri="{BB962C8B-B14F-4D97-AF65-F5344CB8AC3E}">
        <p14:creationId xmlns:p14="http://schemas.microsoft.com/office/powerpoint/2010/main" val="5908462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但以理書</a:t>
            </a:r>
            <a:r>
              <a:rPr lang="en-US" altLang="zh-CN" sz="3600" b="1" dirty="0" smtClean="0">
                <a:ea typeface="黑体" panose="02010609060101010101" pitchFamily="49" charset="-122"/>
              </a:rPr>
              <a:t>Daniel </a:t>
            </a:r>
            <a:r>
              <a:rPr lang="en-US" altLang="zh-CN" sz="3600" b="1" dirty="0">
                <a:ea typeface="黑体" panose="02010609060101010101" pitchFamily="49" charset="-122"/>
              </a:rPr>
              <a:t>4</a:t>
            </a:r>
            <a:r>
              <a:rPr lang="zh-CN" altLang="en-US" sz="3600" b="1" dirty="0">
                <a:ea typeface="黑体" panose="02010609060101010101" pitchFamily="49" charset="-122"/>
              </a:rPr>
              <a:t>：</a:t>
            </a:r>
            <a:r>
              <a:rPr lang="en-US" altLang="zh-CN" sz="3600" b="1" dirty="0">
                <a:ea typeface="黑体" panose="02010609060101010101" pitchFamily="49" charset="-122"/>
              </a:rPr>
              <a:t>29-33】</a:t>
            </a:r>
          </a:p>
          <a:p>
            <a:pPr algn="l"/>
            <a:r>
              <a:rPr lang="en-US" altLang="zh-CN" sz="3600" b="1" dirty="0" smtClean="0">
                <a:ea typeface="黑体" panose="02010609060101010101" pitchFamily="49" charset="-122"/>
              </a:rPr>
              <a:t>29</a:t>
            </a:r>
            <a:r>
              <a:rPr lang="zh-CN" altLang="en-US" sz="3600" b="1" dirty="0" smtClean="0">
                <a:ea typeface="黑体" panose="02010609060101010101" pitchFamily="49" charset="-122"/>
              </a:rPr>
              <a:t>過了十二個月，他遊行在巴比倫王宮裡（原文作“上”）。</a:t>
            </a:r>
          </a:p>
          <a:p>
            <a:pPr algn="l"/>
            <a:r>
              <a:rPr lang="en-US" altLang="zh-CN" sz="3600" b="1" dirty="0" smtClean="0">
                <a:ea typeface="黑体" panose="02010609060101010101" pitchFamily="49" charset="-122"/>
              </a:rPr>
              <a:t>At </a:t>
            </a:r>
            <a:r>
              <a:rPr lang="en-US" altLang="zh-CN" sz="3600" b="1" dirty="0">
                <a:ea typeface="黑体" panose="02010609060101010101" pitchFamily="49" charset="-122"/>
              </a:rPr>
              <a:t>the end of the twelve months he was walking about the royal palace of Babylon.</a:t>
            </a:r>
          </a:p>
          <a:p>
            <a:pPr algn="l"/>
            <a:r>
              <a:rPr lang="en-US" altLang="zh-CN" sz="3600" b="1" dirty="0" smtClean="0">
                <a:ea typeface="黑体" panose="02010609060101010101" pitchFamily="49" charset="-122"/>
              </a:rPr>
              <a:t>30</a:t>
            </a:r>
            <a:r>
              <a:rPr lang="zh-CN" altLang="en-US" sz="3600" b="1" dirty="0" smtClean="0">
                <a:ea typeface="黑体" panose="02010609060101010101" pitchFamily="49" charset="-122"/>
              </a:rPr>
              <a:t>他說：“這大巴比倫不是我用大能大力建為京都，要顯我威嚴的榮耀嗎？” </a:t>
            </a:r>
          </a:p>
          <a:p>
            <a:pPr algn="l"/>
            <a:r>
              <a:rPr lang="en-US" altLang="zh-CN" sz="3600" b="1" dirty="0" smtClean="0">
                <a:ea typeface="黑体" panose="02010609060101010101" pitchFamily="49" charset="-122"/>
              </a:rPr>
              <a:t>The </a:t>
            </a:r>
            <a:r>
              <a:rPr lang="en-US" altLang="zh-CN" sz="3600" b="1" dirty="0">
                <a:ea typeface="黑体" panose="02010609060101010101" pitchFamily="49" charset="-122"/>
              </a:rPr>
              <a:t>king spoke, saying, "Is not this great Babylon, that I have built for a royal dwelling by my mighty power and for the honor of my majesty?"</a:t>
            </a: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9380998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92500" lnSpcReduction="10000"/>
          </a:bodyPr>
          <a:lstStyle/>
          <a:p>
            <a:pPr algn="l"/>
            <a:r>
              <a:rPr lang="en-US" altLang="zh-CN" sz="3600" b="1" dirty="0" smtClean="0">
                <a:ea typeface="黑体" panose="02010609060101010101" pitchFamily="49" charset="-122"/>
              </a:rPr>
              <a:t>31</a:t>
            </a:r>
            <a:r>
              <a:rPr lang="zh-CN" altLang="en-US" sz="3600" b="1" dirty="0" smtClean="0">
                <a:ea typeface="黑体" panose="02010609060101010101" pitchFamily="49" charset="-122"/>
              </a:rPr>
              <a:t>這話在王口中尚未說完，有聲音從天降下，說：“尼布甲尼撒王啊，有話對你說：你的國位離開你了。</a:t>
            </a:r>
            <a:endParaRPr lang="en-US" altLang="zh-CN" sz="3600" b="1" dirty="0" smtClean="0">
              <a:ea typeface="黑体" panose="02010609060101010101" pitchFamily="49" charset="-122"/>
            </a:endParaRPr>
          </a:p>
          <a:p>
            <a:pPr algn="l"/>
            <a:r>
              <a:rPr lang="en-US" altLang="zh-CN" sz="3600" b="1" dirty="0" smtClean="0">
                <a:ea typeface="黑体" panose="02010609060101010101" pitchFamily="49" charset="-122"/>
              </a:rPr>
              <a:t>While </a:t>
            </a:r>
            <a:r>
              <a:rPr lang="en-US" altLang="zh-CN" sz="3600" b="1" dirty="0">
                <a:ea typeface="黑体" panose="02010609060101010101" pitchFamily="49" charset="-122"/>
              </a:rPr>
              <a:t>the word was still in the king's mouth, a voice fell from heaven: "King Nebuchadnezzar, to you it is spoken: the kingdom has departed from you!</a:t>
            </a:r>
          </a:p>
          <a:p>
            <a:pPr algn="l"/>
            <a:r>
              <a:rPr lang="en-US" altLang="zh-CN" sz="3600" b="1" dirty="0" smtClean="0">
                <a:ea typeface="黑体" panose="02010609060101010101" pitchFamily="49" charset="-122"/>
              </a:rPr>
              <a:t>32</a:t>
            </a:r>
            <a:r>
              <a:rPr lang="zh-CN" altLang="en-US" sz="3600" b="1" dirty="0" smtClean="0">
                <a:ea typeface="黑体" panose="02010609060101010101" pitchFamily="49" charset="-122"/>
              </a:rPr>
              <a:t>你必被趕出離開世人，與野地的獸同居，吃草如牛，且要經過七期。等你知道至高者在人的國中掌權，要將國賜與誰，就賜與誰。” </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they shall drive you from men, and your dwelling shall be with the beasts of the field. They shall make you eat grass like oxen; and seven times shall pass over you, until you know that the Most High rules in the kingdom of men, and gives it to whomever He chooses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127088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33</a:t>
            </a:r>
            <a:r>
              <a:rPr lang="zh-CN" altLang="en-US" sz="3600" b="1" dirty="0" smtClean="0">
                <a:ea typeface="黑体" panose="02010609060101010101" pitchFamily="49" charset="-122"/>
              </a:rPr>
              <a:t>當時這話就應驗在尼布甲尼撒的身上，他被趕出離開世人，吃草如牛，身被天露滴濕，頭髮長長，好像鷹毛，指甲長長，如同鳥爪。</a:t>
            </a:r>
          </a:p>
          <a:p>
            <a:pPr algn="l"/>
            <a:r>
              <a:rPr lang="en-US" altLang="zh-CN" sz="3600" b="1" dirty="0" smtClean="0">
                <a:ea typeface="黑体" panose="02010609060101010101" pitchFamily="49" charset="-122"/>
              </a:rPr>
              <a:t>That </a:t>
            </a:r>
            <a:r>
              <a:rPr lang="en-US" altLang="zh-CN" sz="3600" b="1" dirty="0">
                <a:ea typeface="黑体" panose="02010609060101010101" pitchFamily="49" charset="-122"/>
              </a:rPr>
              <a:t>very hour the word was fulfilled concerning Nebuchadnezzar; he was driven from men and ate grass like oxen; his body was wet with the dew of heaven till his hair had grown like eagles' feathers and his nails like birds' claws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5728279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提摩太前書</a:t>
            </a:r>
            <a:r>
              <a:rPr lang="en-US" altLang="zh-CN" sz="3600" b="1" dirty="0" smtClean="0">
                <a:ea typeface="黑体" panose="02010609060101010101" pitchFamily="49" charset="-122"/>
              </a:rPr>
              <a:t>1 </a:t>
            </a:r>
            <a:r>
              <a:rPr lang="en-US" altLang="zh-CN" sz="3600" b="1" dirty="0">
                <a:ea typeface="黑体" panose="02010609060101010101" pitchFamily="49" charset="-122"/>
              </a:rPr>
              <a:t>Timothy 6</a:t>
            </a:r>
            <a:r>
              <a:rPr lang="zh-CN" altLang="en-US" sz="3600" b="1" dirty="0">
                <a:ea typeface="黑体" panose="02010609060101010101" pitchFamily="49" charset="-122"/>
              </a:rPr>
              <a:t>：</a:t>
            </a:r>
            <a:r>
              <a:rPr lang="en-US" altLang="zh-CN" sz="3600" b="1" dirty="0">
                <a:ea typeface="黑体" panose="02010609060101010101" pitchFamily="49" charset="-122"/>
              </a:rPr>
              <a:t>6-10】</a:t>
            </a:r>
          </a:p>
          <a:p>
            <a:pPr algn="l"/>
            <a:r>
              <a:rPr lang="en-US" altLang="zh-CN" sz="3600" b="1" dirty="0">
                <a:ea typeface="黑体" panose="02010609060101010101" pitchFamily="49" charset="-122"/>
              </a:rPr>
              <a:t>6</a:t>
            </a:r>
            <a:r>
              <a:rPr lang="zh-CN" altLang="en-US" sz="3600" b="1" dirty="0">
                <a:ea typeface="黑体" panose="02010609060101010101" pitchFamily="49" charset="-122"/>
              </a:rPr>
              <a:t>然而，敬虔加上知足的心便是大利了，</a:t>
            </a:r>
          </a:p>
          <a:p>
            <a:pPr algn="l"/>
            <a:r>
              <a:rPr lang="en-US" altLang="zh-CN" sz="3600" b="1" dirty="0">
                <a:ea typeface="黑体" panose="02010609060101010101" pitchFamily="49" charset="-122"/>
              </a:rPr>
              <a:t>Now godliness with contentment is great gain.</a:t>
            </a:r>
          </a:p>
          <a:p>
            <a:pPr algn="l"/>
            <a:r>
              <a:rPr lang="en-US" altLang="zh-CN" sz="3600" b="1" dirty="0" smtClean="0">
                <a:ea typeface="黑体" panose="02010609060101010101" pitchFamily="49" charset="-122"/>
              </a:rPr>
              <a:t>7</a:t>
            </a:r>
            <a:r>
              <a:rPr lang="zh-CN" altLang="en-US" sz="3600" b="1" dirty="0" smtClean="0">
                <a:ea typeface="黑体" panose="02010609060101010101" pitchFamily="49" charset="-122"/>
              </a:rPr>
              <a:t>因為我們沒有帶什麼到世上來，也不能帶什麼去，</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we brought nothing into this world, and it is certain we can carry nothing out.</a:t>
            </a:r>
          </a:p>
          <a:p>
            <a:pPr algn="l"/>
            <a:r>
              <a:rPr lang="en-US" altLang="zh-CN" sz="3600" b="1" dirty="0" smtClean="0">
                <a:ea typeface="黑体" panose="02010609060101010101" pitchFamily="49" charset="-122"/>
              </a:rPr>
              <a:t>8</a:t>
            </a:r>
            <a:r>
              <a:rPr lang="zh-CN" altLang="en-US" sz="3600" b="1" dirty="0" smtClean="0">
                <a:ea typeface="黑体" panose="02010609060101010101" pitchFamily="49" charset="-122"/>
              </a:rPr>
              <a:t>只要有衣有食，就當知足。</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having food and clothing, with these we shall be content.</a:t>
            </a:r>
          </a:p>
        </p:txBody>
      </p:sp>
    </p:spTree>
    <p:extLst>
      <p:ext uri="{BB962C8B-B14F-4D97-AF65-F5344CB8AC3E}">
        <p14:creationId xmlns:p14="http://schemas.microsoft.com/office/powerpoint/2010/main" val="3464486474"/>
      </p:ext>
    </p:extLst>
  </p:cSld>
  <p:clrMapOvr>
    <a:masterClrMapping/>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2876</TotalTime>
  <Words>2099</Words>
  <Application>Microsoft Office PowerPoint</Application>
  <PresentationFormat>全屏显示(4:3)</PresentationFormat>
  <Paragraphs>120</Paragraphs>
  <Slides>20</Slides>
  <Notes>20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20</vt:i4>
      </vt:variant>
    </vt:vector>
  </HeadingPairs>
  <TitlesOfParts>
    <vt:vector size="27"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284</cp:revision>
  <dcterms:created xsi:type="dcterms:W3CDTF">2014-02-25T17:54:08Z</dcterms:created>
  <dcterms:modified xsi:type="dcterms:W3CDTF">2016-06-12T06:43:01Z</dcterms:modified>
</cp:coreProperties>
</file>