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heme/themeOverride1.xml" ContentType="application/vnd.openxmlformats-officedocument.themeOverr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16"/>
  </p:notesMasterIdLst>
  <p:handoutMasterIdLst>
    <p:handoutMasterId r:id="rId17"/>
  </p:handoutMasterIdLst>
  <p:sldIdLst>
    <p:sldId id="399" r:id="rId2"/>
    <p:sldId id="387" r:id="rId3"/>
    <p:sldId id="375" r:id="rId4"/>
    <p:sldId id="382" r:id="rId5"/>
    <p:sldId id="383" r:id="rId6"/>
    <p:sldId id="406" r:id="rId7"/>
    <p:sldId id="407" r:id="rId8"/>
    <p:sldId id="398" r:id="rId9"/>
    <p:sldId id="393" r:id="rId10"/>
    <p:sldId id="394" r:id="rId11"/>
    <p:sldId id="395" r:id="rId12"/>
    <p:sldId id="396" r:id="rId13"/>
    <p:sldId id="397" r:id="rId14"/>
    <p:sldId id="400" r:id="rId1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44" y="8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2016/6/26</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2016/6/26</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10</a:t>
            </a:fld>
            <a:endParaRPr lang="en-US" altLang="zh-CN" smtClean="0"/>
          </a:p>
        </p:txBody>
      </p:sp>
    </p:spTree>
    <p:extLst>
      <p:ext uri="{BB962C8B-B14F-4D97-AF65-F5344CB8AC3E}">
        <p14:creationId xmlns:p14="http://schemas.microsoft.com/office/powerpoint/2010/main" val="2809834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11</a:t>
            </a:fld>
            <a:endParaRPr lang="en-US" altLang="zh-CN" smtClean="0"/>
          </a:p>
        </p:txBody>
      </p:sp>
    </p:spTree>
    <p:extLst>
      <p:ext uri="{BB962C8B-B14F-4D97-AF65-F5344CB8AC3E}">
        <p14:creationId xmlns:p14="http://schemas.microsoft.com/office/powerpoint/2010/main" val="13294983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12</a:t>
            </a:fld>
            <a:endParaRPr lang="en-US" altLang="zh-CN" smtClean="0"/>
          </a:p>
        </p:txBody>
      </p:sp>
    </p:spTree>
    <p:extLst>
      <p:ext uri="{BB962C8B-B14F-4D97-AF65-F5344CB8AC3E}">
        <p14:creationId xmlns:p14="http://schemas.microsoft.com/office/powerpoint/2010/main" val="27545009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13</a:t>
            </a:fld>
            <a:endParaRPr lang="en-US" altLang="zh-CN" smtClean="0"/>
          </a:p>
        </p:txBody>
      </p:sp>
    </p:spTree>
    <p:extLst>
      <p:ext uri="{BB962C8B-B14F-4D97-AF65-F5344CB8AC3E}">
        <p14:creationId xmlns:p14="http://schemas.microsoft.com/office/powerpoint/2010/main" val="20712087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14</a:t>
            </a:fld>
            <a:endParaRPr lang="en-US" altLang="zh-CN" smtClean="0"/>
          </a:p>
        </p:txBody>
      </p:sp>
    </p:spTree>
    <p:extLst>
      <p:ext uri="{BB962C8B-B14F-4D97-AF65-F5344CB8AC3E}">
        <p14:creationId xmlns:p14="http://schemas.microsoft.com/office/powerpoint/2010/main" val="26281499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4</a:t>
            </a:fld>
            <a:endParaRPr lang="en-US" altLang="zh-CN" smtClean="0"/>
          </a:p>
        </p:txBody>
      </p:sp>
    </p:spTree>
    <p:extLst>
      <p:ext uri="{BB962C8B-B14F-4D97-AF65-F5344CB8AC3E}">
        <p14:creationId xmlns:p14="http://schemas.microsoft.com/office/powerpoint/2010/main" val="565066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5</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6</a:t>
            </a:fld>
            <a:endParaRPr lang="en-US" altLang="zh-CN" smtClean="0"/>
          </a:p>
        </p:txBody>
      </p:sp>
    </p:spTree>
    <p:extLst>
      <p:ext uri="{BB962C8B-B14F-4D97-AF65-F5344CB8AC3E}">
        <p14:creationId xmlns:p14="http://schemas.microsoft.com/office/powerpoint/2010/main" val="4194418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7</a:t>
            </a:fld>
            <a:endParaRPr lang="en-US" altLang="zh-CN" smtClean="0"/>
          </a:p>
        </p:txBody>
      </p:sp>
    </p:spTree>
    <p:extLst>
      <p:ext uri="{BB962C8B-B14F-4D97-AF65-F5344CB8AC3E}">
        <p14:creationId xmlns:p14="http://schemas.microsoft.com/office/powerpoint/2010/main" val="617685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8</a:t>
            </a:fld>
            <a:endParaRPr lang="en-US" altLang="zh-CN" smtClean="0"/>
          </a:p>
        </p:txBody>
      </p:sp>
    </p:spTree>
    <p:extLst>
      <p:ext uri="{BB962C8B-B14F-4D97-AF65-F5344CB8AC3E}">
        <p14:creationId xmlns:p14="http://schemas.microsoft.com/office/powerpoint/2010/main" val="3549064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9</a:t>
            </a:fld>
            <a:endParaRPr lang="en-US" altLang="zh-CN" smtClean="0"/>
          </a:p>
        </p:txBody>
      </p:sp>
    </p:spTree>
    <p:extLst>
      <p:ext uri="{BB962C8B-B14F-4D97-AF65-F5344CB8AC3E}">
        <p14:creationId xmlns:p14="http://schemas.microsoft.com/office/powerpoint/2010/main" val="3757927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2016/6/26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2016/6/26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2016/6/26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2016/6/26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2016/6/26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2016/6/26</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2016/6/26</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2016/6/26</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2016/6/26</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2016/6/26</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2016/6/26</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2016/6/26</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馬太福音 </a:t>
            </a:r>
            <a:r>
              <a:rPr lang="en-US" altLang="zh-CN" sz="3600" b="1" dirty="0">
                <a:ea typeface="黑体" panose="02010609060101010101" pitchFamily="49" charset="-122"/>
              </a:rPr>
              <a:t>Matthew </a:t>
            </a:r>
            <a:r>
              <a:rPr lang="en-US" altLang="zh-CN" sz="3600" b="1" dirty="0" smtClean="0">
                <a:ea typeface="黑体" panose="02010609060101010101" pitchFamily="49" charset="-122"/>
              </a:rPr>
              <a:t>6:9-13</a:t>
            </a:r>
            <a:r>
              <a:rPr lang="en-US" altLang="zh-CN" sz="3600" b="1" dirty="0">
                <a:ea typeface="黑体" panose="02010609060101010101" pitchFamily="49" charset="-122"/>
              </a:rPr>
              <a:t>】</a:t>
            </a:r>
          </a:p>
          <a:p>
            <a:pPr algn="l" defTabSz="914400">
              <a:spcBef>
                <a:spcPct val="20000"/>
              </a:spcBef>
            </a:pPr>
            <a:r>
              <a:rPr lang="en-US" altLang="zh-CN" sz="3600" b="1" dirty="0" smtClean="0">
                <a:ea typeface="黑体" panose="02010609060101010101" pitchFamily="49" charset="-122"/>
              </a:rPr>
              <a:t>9“</a:t>
            </a:r>
            <a:r>
              <a:rPr lang="zh-CN" altLang="en-US" sz="3600" b="1" dirty="0" smtClean="0">
                <a:ea typeface="黑体" panose="02010609060101010101" pitchFamily="49" charset="-122"/>
              </a:rPr>
              <a:t>所以，你們禱告要這樣說：‘我們在天上的父，願人都尊你的名為聖。</a:t>
            </a:r>
          </a:p>
          <a:p>
            <a:pPr algn="l" defTabSz="914400">
              <a:spcBef>
                <a:spcPct val="20000"/>
              </a:spcBef>
            </a:pPr>
            <a:r>
              <a:rPr lang="en-US" altLang="zh-CN" sz="3600" b="1" dirty="0" smtClean="0">
                <a:ea typeface="黑体" panose="02010609060101010101" pitchFamily="49" charset="-122"/>
              </a:rPr>
              <a:t>In </a:t>
            </a:r>
            <a:r>
              <a:rPr lang="en-US" altLang="zh-CN" sz="3600" b="1" dirty="0">
                <a:ea typeface="黑体" panose="02010609060101010101" pitchFamily="49" charset="-122"/>
              </a:rPr>
              <a:t>this manner, therefore, pray: Our Father in heaven, Hallowed be Your name</a:t>
            </a:r>
            <a:r>
              <a:rPr lang="en-US" altLang="zh-CN" sz="3600" b="1" dirty="0" smtClean="0">
                <a:ea typeface="黑体" panose="02010609060101010101" pitchFamily="49" charset="-122"/>
              </a:rPr>
              <a:t>.</a:t>
            </a:r>
          </a:p>
          <a:p>
            <a:pPr algn="l" defTabSz="914400">
              <a:spcBef>
                <a:spcPct val="20000"/>
              </a:spcBef>
            </a:pPr>
            <a:endParaRPr lang="en-US" altLang="zh-CN" sz="3600" b="1" dirty="0" smtClean="0">
              <a:ea typeface="黑体" panose="02010609060101010101" pitchFamily="49" charset="-122"/>
            </a:endParaRPr>
          </a:p>
          <a:p>
            <a:pPr algn="l"/>
            <a:r>
              <a:rPr lang="en-US" altLang="zh-CN" sz="3600" b="1" dirty="0">
                <a:ea typeface="黑体" panose="02010609060101010101" pitchFamily="49" charset="-122"/>
              </a:rPr>
              <a:t>10</a:t>
            </a:r>
            <a:r>
              <a:rPr lang="zh-CN" altLang="en-US" sz="3600" b="1" dirty="0">
                <a:ea typeface="黑体" panose="02010609060101010101" pitchFamily="49" charset="-122"/>
              </a:rPr>
              <a:t>願你的國降臨。願你的旨意行在地上，如同行在天上。</a:t>
            </a:r>
          </a:p>
          <a:p>
            <a:pPr algn="l"/>
            <a:r>
              <a:rPr lang="en-US" altLang="zh-CN" sz="3600" b="1" dirty="0">
                <a:ea typeface="黑体" panose="02010609060101010101" pitchFamily="49" charset="-122"/>
              </a:rPr>
              <a:t>Your kingdom come. Your will be done On earth as it is in heaven.</a:t>
            </a:r>
          </a:p>
          <a:p>
            <a:pPr algn="l" defTabSz="914400">
              <a:spcBef>
                <a:spcPct val="20000"/>
              </a:spcBef>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893594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8785225" cy="6741367"/>
          </a:xfrm>
        </p:spPr>
        <p:txBody>
          <a:bodyPr>
            <a:noAutofit/>
          </a:bodyPr>
          <a:lstStyle/>
          <a:p>
            <a:pPr algn="l">
              <a:lnSpc>
                <a:spcPct val="80000"/>
              </a:lnSpc>
            </a:pPr>
            <a:r>
              <a:rPr lang="en-US" altLang="zh-CN" sz="3300" b="1" dirty="0" smtClean="0">
                <a:ea typeface="黑体" panose="02010609060101010101" pitchFamily="49" charset="-122"/>
              </a:rPr>
              <a:t>33</a:t>
            </a:r>
            <a:r>
              <a:rPr lang="zh-CN" altLang="en-US" sz="3300" b="1" dirty="0" smtClean="0">
                <a:ea typeface="黑体" panose="02010609060101010101" pitchFamily="49" charset="-122"/>
              </a:rPr>
              <a:t>你不應當憐恤你的同伴，象我憐恤你嗎</a:t>
            </a:r>
            <a:r>
              <a:rPr lang="en-US" altLang="zh-CN" sz="3300" b="1" dirty="0" smtClean="0">
                <a:ea typeface="黑体" panose="02010609060101010101" pitchFamily="49" charset="-122"/>
              </a:rPr>
              <a:t>?’ </a:t>
            </a:r>
            <a:endParaRPr lang="en-US" altLang="zh-CN" sz="3300" b="1" dirty="0">
              <a:ea typeface="黑体" panose="02010609060101010101" pitchFamily="49" charset="-122"/>
            </a:endParaRPr>
          </a:p>
          <a:p>
            <a:pPr algn="l">
              <a:lnSpc>
                <a:spcPct val="80000"/>
              </a:lnSpc>
            </a:pPr>
            <a:r>
              <a:rPr lang="en-US" altLang="zh-CN" sz="3300" b="1" dirty="0">
                <a:ea typeface="黑体" panose="02010609060101010101" pitchFamily="49" charset="-122"/>
              </a:rPr>
              <a:t>Shouldn't you have had mercy on your fellow servant just as I had on you?'</a:t>
            </a:r>
          </a:p>
          <a:p>
            <a:pPr algn="l">
              <a:lnSpc>
                <a:spcPct val="80000"/>
              </a:lnSpc>
            </a:pPr>
            <a:r>
              <a:rPr lang="en-US" altLang="zh-CN" sz="3300" b="1" dirty="0" smtClean="0">
                <a:ea typeface="黑体" panose="02010609060101010101" pitchFamily="49" charset="-122"/>
              </a:rPr>
              <a:t>34</a:t>
            </a:r>
            <a:r>
              <a:rPr lang="zh-CN" altLang="en-US" sz="3300" b="1" dirty="0" smtClean="0">
                <a:ea typeface="黑体" panose="02010609060101010101" pitchFamily="49" charset="-122"/>
              </a:rPr>
              <a:t>主人就大怒，把他交給掌刑的，等他還清了所欠的債。 </a:t>
            </a:r>
          </a:p>
          <a:p>
            <a:pPr algn="l">
              <a:lnSpc>
                <a:spcPct val="80000"/>
              </a:lnSpc>
            </a:pPr>
            <a:r>
              <a:rPr lang="en-US" altLang="zh-CN" sz="3300" b="1" dirty="0" smtClean="0">
                <a:ea typeface="黑体" panose="02010609060101010101" pitchFamily="49" charset="-122"/>
              </a:rPr>
              <a:t>In </a:t>
            </a:r>
            <a:r>
              <a:rPr lang="en-US" altLang="zh-CN" sz="3300" b="1" dirty="0">
                <a:ea typeface="黑体" panose="02010609060101010101" pitchFamily="49" charset="-122"/>
              </a:rPr>
              <a:t>anger his master turned him over to the jailers to be tortured, until he should pay back all he owed.</a:t>
            </a:r>
          </a:p>
          <a:p>
            <a:pPr algn="l">
              <a:lnSpc>
                <a:spcPct val="80000"/>
              </a:lnSpc>
            </a:pPr>
            <a:r>
              <a:rPr lang="en-US" altLang="zh-CN" sz="3300" b="1" dirty="0" smtClean="0">
                <a:ea typeface="黑体" panose="02010609060101010101" pitchFamily="49" charset="-122"/>
              </a:rPr>
              <a:t>35</a:t>
            </a:r>
            <a:r>
              <a:rPr lang="zh-CN" altLang="en-US" sz="3300" b="1" dirty="0" smtClean="0">
                <a:ea typeface="黑体" panose="02010609060101010101" pitchFamily="49" charset="-122"/>
              </a:rPr>
              <a:t>你們各人若不從心裡饒恕你的弟兄，我天父也要這樣待你們了。” </a:t>
            </a:r>
          </a:p>
          <a:p>
            <a:pPr algn="l">
              <a:lnSpc>
                <a:spcPct val="80000"/>
              </a:lnSpc>
            </a:pPr>
            <a:r>
              <a:rPr lang="en-US" altLang="zh-CN" sz="3300" b="1" dirty="0" smtClean="0">
                <a:ea typeface="黑体" panose="02010609060101010101" pitchFamily="49" charset="-122"/>
              </a:rPr>
              <a:t>'This </a:t>
            </a:r>
            <a:r>
              <a:rPr lang="en-US" altLang="zh-CN" sz="3300" b="1" dirty="0">
                <a:ea typeface="黑体" panose="02010609060101010101" pitchFamily="49" charset="-122"/>
              </a:rPr>
              <a:t>is how my heavenly Father will treat each of you unless you forgive your brother from your heart.'</a:t>
            </a:r>
          </a:p>
        </p:txBody>
      </p:sp>
    </p:spTree>
    <p:extLst>
      <p:ext uri="{BB962C8B-B14F-4D97-AF65-F5344CB8AC3E}">
        <p14:creationId xmlns:p14="http://schemas.microsoft.com/office/powerpoint/2010/main" val="769518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詩篇</a:t>
            </a:r>
            <a:r>
              <a:rPr lang="en-US" altLang="zh-CN" sz="3600" b="1" dirty="0" smtClean="0">
                <a:ea typeface="黑体" panose="02010609060101010101" pitchFamily="49" charset="-122"/>
              </a:rPr>
              <a:t>Psalms </a:t>
            </a:r>
            <a:r>
              <a:rPr lang="en-US" altLang="zh-CN" sz="3600" b="1" dirty="0">
                <a:ea typeface="黑体" panose="02010609060101010101" pitchFamily="49" charset="-122"/>
              </a:rPr>
              <a:t>103:2</a:t>
            </a:r>
            <a:r>
              <a:rPr lang="zh-CN" altLang="en-US" sz="3600" b="1" dirty="0">
                <a:ea typeface="黑体" panose="02010609060101010101" pitchFamily="49" charset="-122"/>
              </a:rPr>
              <a:t>－</a:t>
            </a:r>
            <a:r>
              <a:rPr lang="en-US" altLang="zh-CN" sz="3600" b="1" dirty="0">
                <a:ea typeface="黑体" panose="02010609060101010101" pitchFamily="49" charset="-122"/>
              </a:rPr>
              <a:t>3】</a:t>
            </a:r>
          </a:p>
          <a:p>
            <a:pPr algn="l"/>
            <a:r>
              <a:rPr lang="en-US" altLang="zh-CN" sz="3600" b="1" dirty="0" smtClean="0">
                <a:ea typeface="黑体" panose="02010609060101010101" pitchFamily="49" charset="-122"/>
              </a:rPr>
              <a:t>2</a:t>
            </a:r>
            <a:r>
              <a:rPr lang="zh-CN" altLang="en-US" sz="3600" b="1" dirty="0" smtClean="0">
                <a:ea typeface="黑体" panose="02010609060101010101" pitchFamily="49" charset="-122"/>
              </a:rPr>
              <a:t>我的心哪，你要稱頌耶和華，不可忘記他的一切恩惠。</a:t>
            </a:r>
          </a:p>
          <a:p>
            <a:pPr algn="l"/>
            <a:r>
              <a:rPr lang="en-US" altLang="zh-CN" sz="3600" b="1" dirty="0" smtClean="0">
                <a:ea typeface="黑体" panose="02010609060101010101" pitchFamily="49" charset="-122"/>
              </a:rPr>
              <a:t>Bless </a:t>
            </a:r>
            <a:r>
              <a:rPr lang="en-US" altLang="zh-CN" sz="3600" b="1" dirty="0">
                <a:ea typeface="黑体" panose="02010609060101010101" pitchFamily="49" charset="-122"/>
              </a:rPr>
              <a:t>the LORD, O my soul, And forget not all His benefits:</a:t>
            </a:r>
          </a:p>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他赦免你的一切罪孽，醫治你的一切疾病。</a:t>
            </a:r>
          </a:p>
          <a:p>
            <a:pPr algn="l"/>
            <a:r>
              <a:rPr lang="en-US" altLang="zh-CN" sz="3600" b="1" dirty="0" smtClean="0">
                <a:ea typeface="黑体" panose="02010609060101010101" pitchFamily="49" charset="-122"/>
              </a:rPr>
              <a:t>Who </a:t>
            </a:r>
            <a:r>
              <a:rPr lang="en-US" altLang="zh-CN" sz="3600" b="1" dirty="0">
                <a:ea typeface="黑体" panose="02010609060101010101" pitchFamily="49" charset="-122"/>
              </a:rPr>
              <a:t>forgives all your iniquities, Who heals all your diseases,</a:t>
            </a:r>
          </a:p>
          <a:p>
            <a:pPr algn="l"/>
            <a:r>
              <a:rPr lang="en-US" altLang="zh-CN" sz="3600" b="1" dirty="0" smtClean="0">
                <a:ea typeface="黑体" panose="02010609060101010101" pitchFamily="49" charset="-122"/>
              </a:rPr>
              <a:t>4</a:t>
            </a:r>
            <a:r>
              <a:rPr lang="zh-CN" altLang="en-US" sz="3600" b="1" dirty="0" smtClean="0">
                <a:ea typeface="黑体" panose="02010609060101010101" pitchFamily="49" charset="-122"/>
              </a:rPr>
              <a:t>他救贖你的命脫離死亡，以仁愛和慈悲為你的冠冕。</a:t>
            </a:r>
          </a:p>
          <a:p>
            <a:pPr algn="l"/>
            <a:r>
              <a:rPr lang="en-US" altLang="zh-CN" sz="3600" b="1" dirty="0" smtClean="0">
                <a:ea typeface="黑体" panose="02010609060101010101" pitchFamily="49" charset="-122"/>
              </a:rPr>
              <a:t>Who </a:t>
            </a:r>
            <a:r>
              <a:rPr lang="en-US" altLang="zh-CN" sz="3600" b="1" dirty="0">
                <a:ea typeface="黑体" panose="02010609060101010101" pitchFamily="49" charset="-122"/>
              </a:rPr>
              <a:t>redeems your life from destruction, Who crowns you with lovingkindness and tender mercies,</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6367549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以弗所書 </a:t>
            </a:r>
            <a:r>
              <a:rPr lang="en-US" altLang="zh-CN" sz="3600" b="1" dirty="0" smtClean="0">
                <a:ea typeface="黑体" panose="02010609060101010101" pitchFamily="49" charset="-122"/>
              </a:rPr>
              <a:t>Ephesians </a:t>
            </a:r>
            <a:r>
              <a:rPr lang="en-US" altLang="zh-CN" sz="3600" b="1" dirty="0">
                <a:ea typeface="黑体" panose="02010609060101010101" pitchFamily="49" charset="-122"/>
              </a:rPr>
              <a:t>4:32】</a:t>
            </a:r>
          </a:p>
          <a:p>
            <a:pPr algn="l"/>
            <a:r>
              <a:rPr lang="zh-CN" altLang="en-US" sz="3600" b="1" dirty="0" smtClean="0">
                <a:ea typeface="黑体" panose="02010609060101010101" pitchFamily="49" charset="-122"/>
              </a:rPr>
              <a:t>你們要以恩慈相待，存憐憫的心，彼此饒恕，正如上帝在基督裡饒恕了你們一樣。</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be kind to one another, tenderhearted, forgiving one another, even as God in Christ forgave you.</a:t>
            </a:r>
          </a:p>
        </p:txBody>
      </p:sp>
    </p:spTree>
    <p:extLst>
      <p:ext uri="{BB962C8B-B14F-4D97-AF65-F5344CB8AC3E}">
        <p14:creationId xmlns:p14="http://schemas.microsoft.com/office/powerpoint/2010/main" val="27257709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馬可福音 </a:t>
            </a:r>
            <a:r>
              <a:rPr lang="en-US" altLang="zh-CN" sz="3600" b="1" dirty="0">
                <a:ea typeface="黑体" panose="02010609060101010101" pitchFamily="49" charset="-122"/>
              </a:rPr>
              <a:t>Mark 5</a:t>
            </a:r>
            <a:r>
              <a:rPr lang="zh-CN" altLang="en-US" sz="3600" b="1" dirty="0">
                <a:ea typeface="黑体" panose="02010609060101010101" pitchFamily="49" charset="-122"/>
              </a:rPr>
              <a:t>：</a:t>
            </a:r>
            <a:r>
              <a:rPr lang="en-US" altLang="zh-CN" sz="3600" b="1" dirty="0">
                <a:ea typeface="黑体" panose="02010609060101010101" pitchFamily="49" charset="-122"/>
              </a:rPr>
              <a:t>18-19】</a:t>
            </a:r>
          </a:p>
          <a:p>
            <a:pPr algn="l"/>
            <a:r>
              <a:rPr lang="en-US" altLang="zh-CN" sz="3600" b="1" dirty="0">
                <a:ea typeface="黑体" panose="02010609060101010101" pitchFamily="49" charset="-122"/>
              </a:rPr>
              <a:t>18 </a:t>
            </a:r>
            <a:r>
              <a:rPr lang="zh-CN" altLang="en-US" sz="3600" b="1" dirty="0">
                <a:ea typeface="黑体" panose="02010609060101010101" pitchFamily="49" charset="-122"/>
              </a:rPr>
              <a:t>耶穌上船的時候，那從前被鬼附著的人懇求和耶穌同在。</a:t>
            </a:r>
          </a:p>
          <a:p>
            <a:pPr algn="l"/>
            <a:r>
              <a:rPr lang="en-US" altLang="zh-CN" sz="3600" b="1" dirty="0">
                <a:ea typeface="黑体" panose="02010609060101010101" pitchFamily="49" charset="-122"/>
              </a:rPr>
              <a:t>18 As Jesus was getting into the boat, the man who had been demon-possessed begged to go with him. </a:t>
            </a:r>
          </a:p>
          <a:p>
            <a:pPr algn="l"/>
            <a:r>
              <a:rPr lang="en-US" altLang="zh-CN" sz="3600" b="1" dirty="0">
                <a:ea typeface="黑体" panose="02010609060101010101" pitchFamily="49" charset="-122"/>
              </a:rPr>
              <a:t>19</a:t>
            </a:r>
            <a:r>
              <a:rPr lang="zh-CN" altLang="en-US" sz="3600" b="1" dirty="0">
                <a:ea typeface="黑体" panose="02010609060101010101" pitchFamily="49" charset="-122"/>
              </a:rPr>
              <a:t>耶穌不許，卻對他說</a:t>
            </a:r>
            <a:r>
              <a:rPr lang="en-US" altLang="zh-CN" sz="3600" b="1" dirty="0">
                <a:ea typeface="黑体" panose="02010609060101010101" pitchFamily="49" charset="-122"/>
              </a:rPr>
              <a:t>:“</a:t>
            </a:r>
            <a:r>
              <a:rPr lang="zh-CN" altLang="en-US" sz="3600" b="1" dirty="0">
                <a:ea typeface="黑体" panose="02010609060101010101" pitchFamily="49" charset="-122"/>
              </a:rPr>
              <a:t>你回家去，到你的親屬那裡，將主為你所作的是何等大的事，是怎樣憐憫你，都告訴他們。” </a:t>
            </a:r>
          </a:p>
          <a:p>
            <a:pPr algn="l"/>
            <a:r>
              <a:rPr lang="en-US" altLang="zh-CN" sz="3600" b="1" dirty="0">
                <a:ea typeface="黑体" panose="02010609060101010101" pitchFamily="49" charset="-122"/>
              </a:rPr>
              <a:t>Jesus did not let him, but said, 'Go home to your family and tell them how much the Lord has done for you, and how he has had mercy on you.' </a:t>
            </a:r>
          </a:p>
        </p:txBody>
      </p:sp>
    </p:spTree>
    <p:extLst>
      <p:ext uri="{BB962C8B-B14F-4D97-AF65-F5344CB8AC3E}">
        <p14:creationId xmlns:p14="http://schemas.microsoft.com/office/powerpoint/2010/main" val="22956423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以弗所書 </a:t>
            </a:r>
            <a:r>
              <a:rPr lang="en-US" altLang="zh-CN" sz="3600" b="1" dirty="0" smtClean="0">
                <a:ea typeface="黑体" panose="02010609060101010101" pitchFamily="49" charset="-122"/>
              </a:rPr>
              <a:t>Ephesians </a:t>
            </a:r>
            <a:r>
              <a:rPr lang="en-US" altLang="zh-CN" sz="3600" b="1" dirty="0">
                <a:ea typeface="黑体" panose="02010609060101010101" pitchFamily="49" charset="-122"/>
              </a:rPr>
              <a:t>4:32】</a:t>
            </a:r>
          </a:p>
          <a:p>
            <a:pPr algn="l"/>
            <a:r>
              <a:rPr lang="zh-CN" altLang="en-US" sz="3600" b="1" dirty="0" smtClean="0">
                <a:ea typeface="黑体" panose="02010609060101010101" pitchFamily="49" charset="-122"/>
              </a:rPr>
              <a:t>你們要以恩慈相待，存憐憫的心，彼此饒恕，正如上帝在基督裡饒恕了你們一樣。</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be kind to one another, tenderhearted, forgiving one another, even as God in Christ forgave you.</a:t>
            </a:r>
          </a:p>
        </p:txBody>
      </p:sp>
    </p:spTree>
    <p:extLst>
      <p:ext uri="{BB962C8B-B14F-4D97-AF65-F5344CB8AC3E}">
        <p14:creationId xmlns:p14="http://schemas.microsoft.com/office/powerpoint/2010/main" val="1667562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a:ea typeface="黑体" panose="02010609060101010101" pitchFamily="49" charset="-122"/>
              </a:rPr>
              <a:t>11</a:t>
            </a:r>
            <a:r>
              <a:rPr lang="zh-CN" altLang="en-US" sz="3600" b="1" dirty="0">
                <a:ea typeface="黑体" panose="02010609060101010101" pitchFamily="49" charset="-122"/>
              </a:rPr>
              <a:t>我們日用的飲食，今日賜給我們。</a:t>
            </a:r>
          </a:p>
          <a:p>
            <a:pPr algn="l"/>
            <a:r>
              <a:rPr lang="en-US" altLang="zh-CN" sz="3600" b="1" dirty="0">
                <a:ea typeface="黑体" panose="02010609060101010101" pitchFamily="49" charset="-122"/>
              </a:rPr>
              <a:t>Give us this day our daily bread.</a:t>
            </a:r>
          </a:p>
          <a:p>
            <a:pPr algn="l"/>
            <a:r>
              <a:rPr lang="en-US" altLang="zh-CN" sz="3600" b="1" dirty="0">
                <a:ea typeface="黑体" panose="02010609060101010101" pitchFamily="49" charset="-122"/>
              </a:rPr>
              <a:t>12</a:t>
            </a:r>
            <a:r>
              <a:rPr lang="zh-CN" altLang="en-US" sz="3600" b="1" dirty="0">
                <a:ea typeface="黑体" panose="02010609060101010101" pitchFamily="49" charset="-122"/>
              </a:rPr>
              <a:t>免我們的債，如同我們免了人的債。</a:t>
            </a:r>
          </a:p>
          <a:p>
            <a:pPr algn="l"/>
            <a:r>
              <a:rPr lang="en-US" altLang="zh-CN" sz="3600" b="1" dirty="0">
                <a:ea typeface="黑体" panose="02010609060101010101" pitchFamily="49" charset="-122"/>
              </a:rPr>
              <a:t>And forgive us our debts, As we forgive our debtors.</a:t>
            </a:r>
          </a:p>
          <a:p>
            <a:pPr algn="l" defTabSz="914400">
              <a:spcBef>
                <a:spcPct val="20000"/>
              </a:spcBef>
            </a:pPr>
            <a:r>
              <a:rPr lang="en-US" altLang="zh-CN" sz="3600" b="1" dirty="0">
                <a:ea typeface="黑体" panose="02010609060101010101" pitchFamily="49" charset="-122"/>
              </a:rPr>
              <a:t>13</a:t>
            </a:r>
            <a:r>
              <a:rPr lang="zh-CN" altLang="en-US" sz="3600" b="1" dirty="0">
                <a:ea typeface="黑体" panose="02010609060101010101" pitchFamily="49" charset="-122"/>
              </a:rPr>
              <a:t>不叫我們遇見試探，救我們脫離兇惡。因為國度、權柄、榮耀，全是你的，直到永遠。阿們。</a:t>
            </a:r>
            <a:endParaRPr lang="en-US" altLang="zh-CN" sz="3600" b="1" dirty="0">
              <a:ea typeface="黑体" panose="02010609060101010101" pitchFamily="49" charset="-122"/>
            </a:endParaRPr>
          </a:p>
          <a:p>
            <a:pPr algn="l" defTabSz="914400">
              <a:spcBef>
                <a:spcPct val="20000"/>
              </a:spcBef>
            </a:pPr>
            <a:r>
              <a:rPr lang="en-US" altLang="zh-CN" sz="3600" b="1" dirty="0">
                <a:ea typeface="黑体" panose="02010609060101010101" pitchFamily="49" charset="-122"/>
              </a:rPr>
              <a:t>And do not lead us into temptation, But deliver us from the evil one. For Yours is the kingdom and the power and the glory forever. Amen.</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6</a:t>
            </a:r>
            <a:r>
              <a:rPr lang="zh-CN" altLang="en-US" sz="3600" b="1" dirty="0">
                <a:ea typeface="黑体" panose="02010609060101010101" pitchFamily="49" charset="-122"/>
              </a:rPr>
              <a:t>：</a:t>
            </a:r>
            <a:r>
              <a:rPr lang="en-US" altLang="zh-CN" sz="3600" b="1" dirty="0">
                <a:ea typeface="黑体" panose="02010609060101010101" pitchFamily="49" charset="-122"/>
              </a:rPr>
              <a:t>12】</a:t>
            </a:r>
          </a:p>
          <a:p>
            <a:pPr algn="l" defTabSz="914400">
              <a:spcBef>
                <a:spcPct val="20000"/>
              </a:spcBef>
            </a:pPr>
            <a:r>
              <a:rPr lang="zh-CN" altLang="en-US" sz="3600" b="1" dirty="0" smtClean="0">
                <a:ea typeface="黑体" panose="02010609060101010101" pitchFamily="49" charset="-122"/>
              </a:rPr>
              <a:t>免我們的債，如同我們免了人的債。</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forgive us our debts, As we forgive our debtors.</a:t>
            </a:r>
          </a:p>
          <a:p>
            <a:pPr algn="l" defTabSz="914400">
              <a:spcBef>
                <a:spcPct val="20000"/>
              </a:spcBef>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1504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a:r>
              <a:rPr lang="en-US" altLang="zh-CN" sz="3700" b="1" dirty="0" smtClean="0">
                <a:ea typeface="黑体" panose="02010609060101010101" pitchFamily="49" charset="-122"/>
              </a:rPr>
              <a:t>【</a:t>
            </a:r>
            <a:r>
              <a:rPr lang="zh-CN" altLang="en-US" sz="3700" b="1" dirty="0" smtClean="0">
                <a:ea typeface="黑体" panose="02010609060101010101" pitchFamily="49" charset="-122"/>
              </a:rPr>
              <a:t>馬太福音</a:t>
            </a:r>
            <a:r>
              <a:rPr lang="en-US" altLang="zh-CN" sz="3700" b="1" dirty="0" smtClean="0">
                <a:ea typeface="黑体" panose="02010609060101010101" pitchFamily="49" charset="-122"/>
              </a:rPr>
              <a:t>Matthew </a:t>
            </a:r>
            <a:r>
              <a:rPr lang="en-US" altLang="zh-CN" sz="3700" b="1" dirty="0">
                <a:ea typeface="黑体" panose="02010609060101010101" pitchFamily="49" charset="-122"/>
              </a:rPr>
              <a:t>6</a:t>
            </a:r>
            <a:r>
              <a:rPr lang="zh-CN" altLang="en-US" sz="3700" b="1" dirty="0">
                <a:ea typeface="黑体" panose="02010609060101010101" pitchFamily="49" charset="-122"/>
              </a:rPr>
              <a:t>：</a:t>
            </a:r>
            <a:r>
              <a:rPr lang="en-US" altLang="zh-CN" sz="3700" b="1" dirty="0">
                <a:ea typeface="黑体" panose="02010609060101010101" pitchFamily="49" charset="-122"/>
              </a:rPr>
              <a:t>14-15】</a:t>
            </a:r>
          </a:p>
          <a:p>
            <a:pPr algn="l"/>
            <a:r>
              <a:rPr lang="en-US" altLang="zh-CN" sz="3700" b="1" dirty="0">
                <a:ea typeface="黑体" panose="02010609060101010101" pitchFamily="49" charset="-122"/>
              </a:rPr>
              <a:t>14</a:t>
            </a:r>
            <a:r>
              <a:rPr lang="en-US" altLang="zh-CN" sz="3700" b="1" dirty="0" smtClean="0">
                <a:ea typeface="黑体" panose="02010609060101010101" pitchFamily="49" charset="-122"/>
              </a:rPr>
              <a:t>“</a:t>
            </a:r>
            <a:r>
              <a:rPr lang="zh-CN" altLang="en-US" sz="3700" b="1" dirty="0" smtClean="0">
                <a:ea typeface="黑体" panose="02010609060101010101" pitchFamily="49" charset="-122"/>
              </a:rPr>
              <a:t>你們饒恕人的過犯，你們的天父也必饒恕你們的過犯；</a:t>
            </a:r>
          </a:p>
          <a:p>
            <a:pPr algn="l"/>
            <a:r>
              <a:rPr lang="en-US" altLang="zh-CN" sz="3700" b="1" dirty="0" smtClean="0">
                <a:ea typeface="黑体" panose="02010609060101010101" pitchFamily="49" charset="-122"/>
              </a:rPr>
              <a:t>"</a:t>
            </a:r>
            <a:r>
              <a:rPr lang="en-US" altLang="zh-CN" sz="3700" b="1" dirty="0">
                <a:ea typeface="黑体" panose="02010609060101010101" pitchFamily="49" charset="-122"/>
              </a:rPr>
              <a:t>For if you forgive men their trespasses, your heavenly Father will also forgive you.</a:t>
            </a:r>
          </a:p>
          <a:p>
            <a:pPr algn="l"/>
            <a:r>
              <a:rPr lang="en-US" altLang="zh-CN" sz="3700" b="1" dirty="0" smtClean="0">
                <a:ea typeface="黑体" panose="02010609060101010101" pitchFamily="49" charset="-122"/>
              </a:rPr>
              <a:t>15</a:t>
            </a:r>
            <a:r>
              <a:rPr lang="zh-CN" altLang="en-US" sz="3700" b="1" dirty="0" smtClean="0">
                <a:ea typeface="黑体" panose="02010609060101010101" pitchFamily="49" charset="-122"/>
              </a:rPr>
              <a:t>你們不饒恕人的過犯，你們的天父也必不饒恕你們的過犯。”</a:t>
            </a:r>
          </a:p>
          <a:p>
            <a:pPr algn="l"/>
            <a:r>
              <a:rPr lang="en-US" altLang="zh-CN" sz="3700" b="1" dirty="0" smtClean="0">
                <a:ea typeface="黑体" panose="02010609060101010101" pitchFamily="49" charset="-122"/>
              </a:rPr>
              <a:t>But </a:t>
            </a:r>
            <a:r>
              <a:rPr lang="en-US" altLang="zh-CN" sz="3700" b="1" dirty="0">
                <a:ea typeface="黑体" panose="02010609060101010101" pitchFamily="49" charset="-122"/>
              </a:rPr>
              <a:t>if you do not forgive men their trespasses, neither will your Father forgive your trespasses.</a:t>
            </a:r>
          </a:p>
        </p:txBody>
      </p:sp>
    </p:spTree>
    <p:extLst>
      <p:ext uri="{BB962C8B-B14F-4D97-AF65-F5344CB8AC3E}">
        <p14:creationId xmlns:p14="http://schemas.microsoft.com/office/powerpoint/2010/main" val="7139808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46993"/>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太</a:t>
            </a:r>
            <a:r>
              <a:rPr lang="en-US" altLang="zh-CN" sz="3600" b="1" dirty="0">
                <a:ea typeface="黑体" panose="02010609060101010101" pitchFamily="49" charset="-122"/>
              </a:rPr>
              <a:t>Mathew 18</a:t>
            </a:r>
            <a:r>
              <a:rPr lang="zh-CN" altLang="en-US" sz="3600" b="1" dirty="0">
                <a:ea typeface="黑体" panose="02010609060101010101" pitchFamily="49" charset="-122"/>
              </a:rPr>
              <a:t>：</a:t>
            </a:r>
            <a:r>
              <a:rPr lang="en-US" altLang="zh-CN" sz="3600" b="1" dirty="0">
                <a:ea typeface="黑体" panose="02010609060101010101" pitchFamily="49" charset="-122"/>
              </a:rPr>
              <a:t>23-35】</a:t>
            </a:r>
          </a:p>
          <a:p>
            <a:pPr algn="l"/>
            <a:r>
              <a:rPr lang="en-US" altLang="zh-CN" sz="3600" b="1" dirty="0" smtClean="0">
                <a:ea typeface="黑体" panose="02010609060101010101" pitchFamily="49" charset="-122"/>
              </a:rPr>
              <a:t>23</a:t>
            </a:r>
            <a:r>
              <a:rPr lang="zh-CN" altLang="en-US" sz="3600" b="1" dirty="0" smtClean="0">
                <a:ea typeface="黑体" panose="02010609060101010101" pitchFamily="49" charset="-122"/>
              </a:rPr>
              <a:t>天國好象一個王要和他僕人算帳。 </a:t>
            </a:r>
          </a:p>
          <a:p>
            <a:pPr algn="l"/>
            <a:r>
              <a:rPr lang="en-US" altLang="zh-CN" sz="3600" b="1" dirty="0" smtClean="0">
                <a:ea typeface="黑体" panose="02010609060101010101" pitchFamily="49" charset="-122"/>
              </a:rPr>
              <a:t>Therefore</a:t>
            </a:r>
            <a:r>
              <a:rPr lang="en-US" altLang="zh-CN" sz="3600" b="1" dirty="0">
                <a:ea typeface="黑体" panose="02010609060101010101" pitchFamily="49" charset="-122"/>
              </a:rPr>
              <a:t>, the kingdom of heaven is like a king who wanted to settle accounts with his servants.</a:t>
            </a:r>
          </a:p>
          <a:p>
            <a:pPr algn="l"/>
            <a:r>
              <a:rPr lang="en-US" altLang="zh-CN" sz="3600" b="1" dirty="0" smtClean="0">
                <a:ea typeface="黑体" panose="02010609060101010101" pitchFamily="49" charset="-122"/>
              </a:rPr>
              <a:t>24</a:t>
            </a:r>
            <a:r>
              <a:rPr lang="zh-CN" altLang="en-US" sz="3600" b="1" dirty="0" smtClean="0">
                <a:ea typeface="黑体" panose="02010609060101010101" pitchFamily="49" charset="-122"/>
              </a:rPr>
              <a:t>才算的時候，有人帶了一個欠一千萬銀子的來。 </a:t>
            </a:r>
          </a:p>
          <a:p>
            <a:pPr algn="l"/>
            <a:r>
              <a:rPr lang="en-US" altLang="zh-CN" sz="3600" b="1" dirty="0" smtClean="0">
                <a:ea typeface="黑体" panose="02010609060101010101" pitchFamily="49" charset="-122"/>
              </a:rPr>
              <a:t>As </a:t>
            </a:r>
            <a:r>
              <a:rPr lang="en-US" altLang="zh-CN" sz="3600" b="1" dirty="0">
                <a:ea typeface="黑体" panose="02010609060101010101" pitchFamily="49" charset="-122"/>
              </a:rPr>
              <a:t>he began the settlement, a man who owed him ten thousand talents was brought to him.</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25</a:t>
            </a:r>
            <a:r>
              <a:rPr lang="zh-CN" altLang="en-US" sz="3600" b="1" dirty="0" smtClean="0">
                <a:ea typeface="黑体" panose="02010609060101010101" pitchFamily="49" charset="-122"/>
              </a:rPr>
              <a:t>因為他沒有什麼償還之物，主人吩咐把他和他妻子兒女，並一切所有的都賣了償還。 </a:t>
            </a:r>
          </a:p>
          <a:p>
            <a:pPr algn="l"/>
            <a:r>
              <a:rPr lang="en-US" altLang="zh-CN" sz="3600" b="1" dirty="0" smtClean="0">
                <a:ea typeface="黑体" panose="02010609060101010101" pitchFamily="49" charset="-122"/>
              </a:rPr>
              <a:t>Since </a:t>
            </a:r>
            <a:r>
              <a:rPr lang="en-US" altLang="zh-CN" sz="3600" b="1" dirty="0">
                <a:ea typeface="黑体" panose="02010609060101010101" pitchFamily="49" charset="-122"/>
              </a:rPr>
              <a:t>he was not able to pay, the master ordered that he and his wife and his children and all that he had be sold to repay the debt.</a:t>
            </a:r>
          </a:p>
          <a:p>
            <a:pPr algn="l"/>
            <a:r>
              <a:rPr lang="en-US" altLang="zh-CN" sz="3600" b="1" dirty="0" smtClean="0">
                <a:ea typeface="黑体" panose="02010609060101010101" pitchFamily="49" charset="-122"/>
              </a:rPr>
              <a:t>26</a:t>
            </a:r>
            <a:r>
              <a:rPr lang="zh-CN" altLang="en-US" sz="3600" b="1" dirty="0" smtClean="0">
                <a:ea typeface="黑体" panose="02010609060101010101" pitchFamily="49" charset="-122"/>
              </a:rPr>
              <a:t>那僕人就俯伏拜他，說</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主啊，寬容我，將來我都要還清。’ </a:t>
            </a:r>
          </a:p>
          <a:p>
            <a:pPr algn="l"/>
            <a:r>
              <a:rPr lang="en-US" altLang="zh-CN" sz="3600" b="1" dirty="0" smtClean="0">
                <a:ea typeface="黑体" panose="02010609060101010101" pitchFamily="49" charset="-122"/>
              </a:rPr>
              <a:t>'The </a:t>
            </a:r>
            <a:r>
              <a:rPr lang="en-US" altLang="zh-CN" sz="3600" b="1" dirty="0">
                <a:ea typeface="黑体" panose="02010609060101010101" pitchFamily="49" charset="-122"/>
              </a:rPr>
              <a:t>servant fell on his knees before him. `Be patient with me,' he begged, `and I will pay back everything.'</a:t>
            </a:r>
          </a:p>
        </p:txBody>
      </p:sp>
    </p:spTree>
    <p:extLst>
      <p:ext uri="{BB962C8B-B14F-4D97-AF65-F5344CB8AC3E}">
        <p14:creationId xmlns:p14="http://schemas.microsoft.com/office/powerpoint/2010/main" val="4127088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27</a:t>
            </a:r>
            <a:r>
              <a:rPr lang="zh-CN" altLang="en-US" sz="3600" b="1" dirty="0" smtClean="0">
                <a:ea typeface="黑体" panose="02010609060101010101" pitchFamily="49" charset="-122"/>
              </a:rPr>
              <a:t>那僕人的主人就動了慈心，把他釋放了，並且免了他的債。 </a:t>
            </a:r>
          </a:p>
          <a:p>
            <a:pPr algn="l"/>
            <a:r>
              <a:rPr lang="en-US" altLang="zh-CN" sz="3600" b="1" dirty="0" smtClean="0">
                <a:ea typeface="黑体" panose="02010609060101010101" pitchFamily="49" charset="-122"/>
              </a:rPr>
              <a:t>The </a:t>
            </a:r>
            <a:r>
              <a:rPr lang="en-US" altLang="zh-CN" sz="3600" b="1" dirty="0">
                <a:ea typeface="黑体" panose="02010609060101010101" pitchFamily="49" charset="-122"/>
              </a:rPr>
              <a:t>servant's master took pity on him, canceled the debt and let him go.</a:t>
            </a:r>
          </a:p>
          <a:p>
            <a:pPr algn="l"/>
            <a:r>
              <a:rPr lang="en-US" altLang="zh-CN" sz="3600" b="1" dirty="0">
                <a:ea typeface="黑体" panose="02010609060101010101" pitchFamily="49" charset="-122"/>
              </a:rPr>
              <a:t>28</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那僕人出來，遇見他的一個同伴欠他十兩銀子，便揪著他，掐住他的喉嚨，說</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你把所欠的還我</a:t>
            </a:r>
            <a:r>
              <a:rPr lang="en-US" altLang="zh-CN" sz="3600" b="1" dirty="0" smtClean="0">
                <a:ea typeface="黑体" panose="02010609060101010101" pitchFamily="49" charset="-122"/>
              </a:rPr>
              <a:t>!’ </a:t>
            </a:r>
            <a:endParaRPr lang="en-US" altLang="zh-CN" sz="3600" b="1" dirty="0">
              <a:ea typeface="黑体" panose="02010609060101010101" pitchFamily="49" charset="-122"/>
            </a:endParaRPr>
          </a:p>
          <a:p>
            <a:pPr algn="l"/>
            <a:r>
              <a:rPr lang="en-US" altLang="zh-CN" sz="3600" b="1" dirty="0">
                <a:ea typeface="黑体" panose="02010609060101010101" pitchFamily="49" charset="-122"/>
              </a:rPr>
              <a:t>'But when that servant went out, he found one of his fellow servants who owed him a hundred denarii. He grabbed him and began to choke him. `Pay back what you owe me!' he demanded.</a:t>
            </a:r>
          </a:p>
        </p:txBody>
      </p:sp>
    </p:spTree>
    <p:extLst>
      <p:ext uri="{BB962C8B-B14F-4D97-AF65-F5344CB8AC3E}">
        <p14:creationId xmlns:p14="http://schemas.microsoft.com/office/powerpoint/2010/main" val="572827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29</a:t>
            </a:r>
            <a:r>
              <a:rPr lang="zh-CN" altLang="en-US" sz="3600" b="1" dirty="0" smtClean="0">
                <a:ea typeface="黑体" panose="02010609060101010101" pitchFamily="49" charset="-122"/>
              </a:rPr>
              <a:t>他的同伴就俯伏央求他，說</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寬容我吧，將來我必還清。’ </a:t>
            </a:r>
          </a:p>
          <a:p>
            <a:pPr algn="l"/>
            <a:r>
              <a:rPr lang="en-US" altLang="zh-CN" sz="3600" b="1" dirty="0" smtClean="0">
                <a:ea typeface="黑体" panose="02010609060101010101" pitchFamily="49" charset="-122"/>
              </a:rPr>
              <a:t>'His </a:t>
            </a:r>
            <a:r>
              <a:rPr lang="en-US" altLang="zh-CN" sz="3600" b="1" dirty="0">
                <a:ea typeface="黑体" panose="02010609060101010101" pitchFamily="49" charset="-122"/>
              </a:rPr>
              <a:t>fellow servant fell to his knees and begged him, `Be patient with me, and I will pay you back.'</a:t>
            </a:r>
          </a:p>
          <a:p>
            <a:pPr algn="l"/>
            <a:r>
              <a:rPr lang="en-US" altLang="zh-CN" sz="3600" b="1" dirty="0" smtClean="0">
                <a:ea typeface="黑体" panose="02010609060101010101" pitchFamily="49" charset="-122"/>
              </a:rPr>
              <a:t>30</a:t>
            </a:r>
            <a:r>
              <a:rPr lang="zh-CN" altLang="en-US" sz="3600" b="1" dirty="0" smtClean="0">
                <a:ea typeface="黑体" panose="02010609060101010101" pitchFamily="49" charset="-122"/>
              </a:rPr>
              <a:t>他不肯，竟去把他下在監裡，等他還了所欠的債。 </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he refused. Instead, he went off and had the man thrown into prison until he could pay the debt.</a:t>
            </a:r>
          </a:p>
        </p:txBody>
      </p:sp>
    </p:spTree>
    <p:extLst>
      <p:ext uri="{BB962C8B-B14F-4D97-AF65-F5344CB8AC3E}">
        <p14:creationId xmlns:p14="http://schemas.microsoft.com/office/powerpoint/2010/main" val="3464486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8785225" cy="6741367"/>
          </a:xfrm>
        </p:spPr>
        <p:txBody>
          <a:bodyPr>
            <a:normAutofit/>
          </a:bodyPr>
          <a:lstStyle/>
          <a:p>
            <a:pPr algn="l"/>
            <a:r>
              <a:rPr lang="en-US" altLang="zh-CN" sz="3600" b="1" dirty="0" smtClean="0">
                <a:ea typeface="黑体" panose="02010609060101010101" pitchFamily="49" charset="-122"/>
              </a:rPr>
              <a:t>31</a:t>
            </a:r>
            <a:r>
              <a:rPr lang="zh-CN" altLang="en-US" sz="3600" b="1" dirty="0" smtClean="0">
                <a:ea typeface="黑体" panose="02010609060101010101" pitchFamily="49" charset="-122"/>
              </a:rPr>
              <a:t>眾同伴看見他所作的事就甚憂愁，去把這事都告訴了主人。 </a:t>
            </a:r>
          </a:p>
          <a:p>
            <a:pPr algn="l"/>
            <a:r>
              <a:rPr lang="en-US" altLang="zh-CN" sz="3600" b="1" dirty="0" smtClean="0">
                <a:ea typeface="黑体" panose="02010609060101010101" pitchFamily="49" charset="-122"/>
              </a:rPr>
              <a:t>When </a:t>
            </a:r>
            <a:r>
              <a:rPr lang="en-US" altLang="zh-CN" sz="3600" b="1" dirty="0">
                <a:ea typeface="黑体" panose="02010609060101010101" pitchFamily="49" charset="-122"/>
              </a:rPr>
              <a:t>the other servants saw what had happened, they were greatly distressed and went and told their master everything that had happened.</a:t>
            </a:r>
          </a:p>
          <a:p>
            <a:pPr algn="l"/>
            <a:r>
              <a:rPr lang="en-US" altLang="zh-CN" sz="3600" b="1" dirty="0" smtClean="0">
                <a:ea typeface="黑体" panose="02010609060101010101" pitchFamily="49" charset="-122"/>
              </a:rPr>
              <a:t>32</a:t>
            </a:r>
            <a:r>
              <a:rPr lang="zh-CN" altLang="en-US" sz="3600" b="1" dirty="0" smtClean="0">
                <a:ea typeface="黑体" panose="02010609060101010101" pitchFamily="49" charset="-122"/>
              </a:rPr>
              <a:t>於是主人叫了他來，對他說</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你這惡奴才</a:t>
            </a:r>
            <a:r>
              <a:rPr lang="en-US" altLang="zh-CN" sz="3600" b="1" dirty="0" smtClean="0">
                <a:ea typeface="黑体" panose="02010609060101010101" pitchFamily="49" charset="-122"/>
              </a:rPr>
              <a:t>!</a:t>
            </a:r>
            <a:r>
              <a:rPr lang="zh-CN" altLang="en-US" sz="3600" b="1" dirty="0">
                <a:ea typeface="黑体" panose="02010609060101010101" pitchFamily="49" charset="-122"/>
              </a:rPr>
              <a:t>你央求我，我就把你所欠的都免了； </a:t>
            </a:r>
          </a:p>
          <a:p>
            <a:pPr algn="l"/>
            <a:r>
              <a:rPr lang="en-US" altLang="zh-CN" sz="3600" b="1" dirty="0">
                <a:ea typeface="黑体" panose="02010609060101010101" pitchFamily="49" charset="-122"/>
              </a:rPr>
              <a:t>'Then the master called the servant in. `You wicked servant,' he said, `I canceled all that debt of yours because you begged me to.</a:t>
            </a:r>
          </a:p>
        </p:txBody>
      </p:sp>
    </p:spTree>
    <p:extLst>
      <p:ext uri="{BB962C8B-B14F-4D97-AF65-F5344CB8AC3E}">
        <p14:creationId xmlns:p14="http://schemas.microsoft.com/office/powerpoint/2010/main" val="4276859795"/>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2885</TotalTime>
  <Words>1369</Words>
  <Application>Microsoft Office PowerPoint</Application>
  <PresentationFormat>全屏显示(4:3)</PresentationFormat>
  <Paragraphs>79</Paragraphs>
  <Slides>14</Slides>
  <Notes>14</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14</vt:i4>
      </vt:variant>
    </vt:vector>
  </HeadingPairs>
  <TitlesOfParts>
    <vt:vector size="21"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285</cp:revision>
  <dcterms:created xsi:type="dcterms:W3CDTF">2014-02-25T17:54:08Z</dcterms:created>
  <dcterms:modified xsi:type="dcterms:W3CDTF">2016-06-26T06:20:04Z</dcterms:modified>
</cp:coreProperties>
</file>