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2"/>
  </p:notesMasterIdLst>
  <p:handoutMasterIdLst>
    <p:handoutMasterId r:id="rId23"/>
  </p:handoutMasterIdLst>
  <p:sldIdLst>
    <p:sldId id="399" r:id="rId2"/>
    <p:sldId id="387" r:id="rId3"/>
    <p:sldId id="375" r:id="rId4"/>
    <p:sldId id="382" r:id="rId5"/>
    <p:sldId id="383" r:id="rId6"/>
    <p:sldId id="406" r:id="rId7"/>
    <p:sldId id="407" r:id="rId8"/>
    <p:sldId id="398" r:id="rId9"/>
    <p:sldId id="393" r:id="rId10"/>
    <p:sldId id="394" r:id="rId11"/>
    <p:sldId id="395" r:id="rId12"/>
    <p:sldId id="396" r:id="rId13"/>
    <p:sldId id="408" r:id="rId14"/>
    <p:sldId id="409" r:id="rId15"/>
    <p:sldId id="410" r:id="rId16"/>
    <p:sldId id="411" r:id="rId17"/>
    <p:sldId id="412" r:id="rId18"/>
    <p:sldId id="413" r:id="rId19"/>
    <p:sldId id="414" r:id="rId20"/>
    <p:sldId id="41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2016/7/10</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2016/7/10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201565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2914558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488131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445477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2010351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1402997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241257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3781363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2016/7/10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2016/7/10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2016/7/10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2016/7/10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2016/7/10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2016/7/10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2016/7/10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2016/7/10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2016/7/10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2016/7/10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2016/7/10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2016/7/10</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smtClean="0">
                <a:ea typeface="黑体" panose="02010609060101010101" pitchFamily="49" charset="-122"/>
              </a:rPr>
              <a:t>4</a:t>
            </a:r>
            <a:r>
              <a:rPr lang="zh-CN" altLang="en-US" sz="3300" b="1" dirty="0" smtClean="0">
                <a:ea typeface="黑体" panose="02010609060101010101" pitchFamily="49" charset="-122"/>
              </a:rPr>
              <a:t>耶穌卻回答說：“經上記著說：‘人活著，不是單靠食物，乃是靠　神口裡所出的一切話。’”</a:t>
            </a:r>
          </a:p>
          <a:p>
            <a:pPr algn="l">
              <a:lnSpc>
                <a:spcPct val="80000"/>
              </a:lnSpc>
            </a:pPr>
            <a:r>
              <a:rPr lang="en-US" altLang="zh-CN" sz="3300" b="1" dirty="0" smtClean="0">
                <a:ea typeface="黑体" panose="02010609060101010101" pitchFamily="49" charset="-122"/>
              </a:rPr>
              <a:t>But </a:t>
            </a:r>
            <a:r>
              <a:rPr lang="en-US" altLang="zh-CN" sz="3300" b="1" dirty="0">
                <a:ea typeface="黑体" panose="02010609060101010101" pitchFamily="49" charset="-122"/>
              </a:rPr>
              <a:t>He answered and said, "It is written, "Man shall not live by bread alone, but by every word that proceeds from the mouth of God."'</a:t>
            </a:r>
          </a:p>
          <a:p>
            <a:pPr algn="l">
              <a:lnSpc>
                <a:spcPct val="80000"/>
              </a:lnSpc>
            </a:pPr>
            <a:r>
              <a:rPr lang="en-US" altLang="zh-CN" sz="3300" b="1" dirty="0" smtClean="0">
                <a:ea typeface="黑体" panose="02010609060101010101" pitchFamily="49" charset="-122"/>
              </a:rPr>
              <a:t>5</a:t>
            </a:r>
            <a:r>
              <a:rPr lang="zh-CN" altLang="en-US" sz="3300" b="1" dirty="0" smtClean="0">
                <a:ea typeface="黑体" panose="02010609060101010101" pitchFamily="49" charset="-122"/>
              </a:rPr>
              <a:t>魔鬼就帶他進了聖城，叫他站在殿頂上（“頂”原文作“翅”），</a:t>
            </a:r>
          </a:p>
          <a:p>
            <a:pPr algn="l">
              <a:lnSpc>
                <a:spcPct val="80000"/>
              </a:lnSpc>
            </a:pPr>
            <a:r>
              <a:rPr lang="en-US" altLang="zh-CN" sz="3300" b="1" dirty="0" smtClean="0">
                <a:ea typeface="黑体" panose="02010609060101010101" pitchFamily="49" charset="-122"/>
              </a:rPr>
              <a:t>Then </a:t>
            </a:r>
            <a:r>
              <a:rPr lang="en-US" altLang="zh-CN" sz="3300" b="1" dirty="0">
                <a:ea typeface="黑体" panose="02010609060101010101" pitchFamily="49" charset="-122"/>
              </a:rPr>
              <a:t>the devil took Him up into the holy city, set Him on the pinnacle of the temple,</a:t>
            </a:r>
          </a:p>
        </p:txBody>
      </p:sp>
    </p:spTree>
    <p:extLst>
      <p:ext uri="{BB962C8B-B14F-4D97-AF65-F5344CB8AC3E}">
        <p14:creationId xmlns:p14="http://schemas.microsoft.com/office/powerpoint/2010/main" val="769518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對他說：“你若是　神的兒子，可以跳下去，因為經上記著說：‘主要為你吩咐他的使者用手托著你，免得你的腳碰在石頭上。’”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said to Him, "If You are the Son of God, throw Yourself down. For it is </a:t>
            </a:r>
            <a:r>
              <a:rPr lang="en-US" altLang="zh-CN" sz="3600" b="1" dirty="0" err="1">
                <a:ea typeface="黑体" panose="02010609060101010101" pitchFamily="49" charset="-122"/>
              </a:rPr>
              <a:t>written:"He</a:t>
            </a:r>
            <a:r>
              <a:rPr lang="en-US" altLang="zh-CN" sz="3600" b="1" dirty="0">
                <a:ea typeface="黑体" panose="02010609060101010101" pitchFamily="49" charset="-122"/>
              </a:rPr>
              <a:t> shall give His angels charge over </a:t>
            </a:r>
            <a:r>
              <a:rPr lang="en-US" altLang="zh-CN" sz="3600" b="1" dirty="0" err="1">
                <a:ea typeface="黑体" panose="02010609060101010101" pitchFamily="49" charset="-122"/>
              </a:rPr>
              <a:t>you,'and,"In</a:t>
            </a:r>
            <a:r>
              <a:rPr lang="en-US" altLang="zh-CN" sz="3600" b="1" dirty="0">
                <a:ea typeface="黑体" panose="02010609060101010101" pitchFamily="49" charset="-122"/>
              </a:rPr>
              <a:t> their hands they shall bear you up, Lest you dash your foot against a stone."'</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耶穌對他說：“經上又記著說：‘不可試探主你的　神。’”</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"It is written again, "You shall not tempt the LORD your God."'</a:t>
            </a:r>
          </a:p>
        </p:txBody>
      </p:sp>
    </p:spTree>
    <p:extLst>
      <p:ext uri="{BB962C8B-B14F-4D97-AF65-F5344CB8AC3E}">
        <p14:creationId xmlns:p14="http://schemas.microsoft.com/office/powerpoint/2010/main" val="3636754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魔鬼又帶他上了一座最高的山，將世上的萬國與萬國的榮華都指給他看，</a:t>
            </a:r>
          </a:p>
          <a:p>
            <a:pPr algn="l"/>
            <a:r>
              <a:rPr lang="en-US" altLang="zh-CN" sz="3600" b="1" dirty="0" smtClean="0">
                <a:ea typeface="黑体" panose="02010609060101010101" pitchFamily="49" charset="-122"/>
              </a:rPr>
              <a:t>Again</a:t>
            </a:r>
            <a:r>
              <a:rPr lang="en-US" altLang="zh-CN" sz="3600" b="1" dirty="0">
                <a:ea typeface="黑体" panose="02010609060101010101" pitchFamily="49" charset="-122"/>
              </a:rPr>
              <a:t>, the devil took Him up on an exceedingly high mountain, and showed Him all the kingdoms of the world and their glory.</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對他說：“你若俯伏拜我，我就把這一切都賜給你。”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Him, "All these things I will give You if You will fall down and worship 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25770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耶穌說：“撒但退去吧（“撒但”就是“抵擋”的意思，乃魔鬼的別名）！因為經上記著說：‘當拜主你的　神，單要侍奉他。’”</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said to him, "Away with you, Satan! For it is written, "You shall worship the LORD your God, and Him only you shall serve."'</a:t>
            </a:r>
          </a:p>
        </p:txBody>
      </p:sp>
    </p:spTree>
    <p:extLst>
      <p:ext uri="{BB962C8B-B14F-4D97-AF65-F5344CB8AC3E}">
        <p14:creationId xmlns:p14="http://schemas.microsoft.com/office/powerpoint/2010/main" val="291407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但</a:t>
            </a:r>
            <a:r>
              <a:rPr lang="en-US" altLang="zh-CN" sz="3600" b="1" dirty="0">
                <a:ea typeface="黑体" panose="02010609060101010101" pitchFamily="49" charset="-122"/>
              </a:rPr>
              <a:t>Daniel 3:13-23】</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當時，尼布甲尼撒衝衝大怒，吩咐人把沙得拉、米煞、亞伯尼歌帶過來，他們就把那些人帶到王面前。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Nebuchadnezzar in rage and anger gave orders to bring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then these men were brought before the king.</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尼布甲尼撒問他們說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沙得拉、米煞、亞伯尼歌，你們不事奉我的神，也不敬拜我所立的金像，是故意的嗎</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Nebuchadnezzar responded and said to them, "Is it true,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that you do not serve my gods or worship the golden image that I have set up?</a:t>
            </a:r>
          </a:p>
        </p:txBody>
      </p:sp>
    </p:spTree>
    <p:extLst>
      <p:ext uri="{BB962C8B-B14F-4D97-AF65-F5344CB8AC3E}">
        <p14:creationId xmlns:p14="http://schemas.microsoft.com/office/powerpoint/2010/main" val="3286776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你們再聽見角、笛、琵琶、琴、瑟、笙，和各樣樂器的聲音，若俯伏敬拜我所造的像，卻還可以；若不敬拜，必立時扔在烈火的窯中，有何神能救你們脫離我手呢</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"Now if you are ready, at the moment you hear the sound of the horn, flute, lyre, trigon, psaltery and bagpipe and all kinds of music, to fall down and worship the image that I have made, very well. But if you do not worship, you will immediately be cast into the midst of a furnace of blazing fire; and what god is there who can deliver you out of my hands?"</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沙得拉、米煞、亞伯尼歌對王說</a:t>
            </a:r>
            <a:r>
              <a:rPr lang="en-US" altLang="zh-CN" sz="3600" b="1" dirty="0" smtClean="0">
                <a:ea typeface="黑体" panose="02010609060101010101" pitchFamily="49" charset="-122"/>
              </a:rPr>
              <a:t>:“</a:t>
            </a:r>
            <a:r>
              <a:rPr lang="zh-CN" altLang="en-US" sz="3600" b="1" dirty="0">
                <a:ea typeface="黑体" panose="02010609060101010101" pitchFamily="49" charset="-122"/>
              </a:rPr>
              <a:t>尼布甲尼撒啊</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這件事我們不必回答你。 </a:t>
            </a:r>
          </a:p>
          <a:p>
            <a:pPr algn="l"/>
            <a:r>
              <a:rPr lang="en-US" altLang="zh-CN" sz="3600" b="1" dirty="0" smtClean="0">
                <a:ea typeface="黑体" panose="02010609060101010101" pitchFamily="49" charset="-122"/>
              </a:rPr>
              <a:t>Shadrach</a:t>
            </a:r>
            <a:r>
              <a:rPr lang="en-US" altLang="zh-CN" sz="3600" b="1" dirty="0">
                <a:ea typeface="黑体" panose="02010609060101010101" pitchFamily="49" charset="-122"/>
              </a:rPr>
              <a:t>,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replied to the king, "O Nebuchadnezzar, we do not need to give you an answer concerning this matter.</a:t>
            </a:r>
          </a:p>
        </p:txBody>
      </p:sp>
    </p:spTree>
    <p:extLst>
      <p:ext uri="{BB962C8B-B14F-4D97-AF65-F5344CB8AC3E}">
        <p14:creationId xmlns:p14="http://schemas.microsoft.com/office/powerpoint/2010/main" val="3136902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即便如此，我們所事奉的　神，能將我們從烈火的窯中救出來。王啊，他也必救我們脫離你的手； </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If it be so, our God whom we serve is able to deliver us from the furnace of blazing fire; and He will deliver us out of your hand, O king.</a:t>
            </a:r>
          </a:p>
          <a:p>
            <a:pPr algn="l"/>
            <a:r>
              <a:rPr lang="en-US" altLang="zh-CN" sz="3600" b="1" dirty="0">
                <a:ea typeface="黑体" panose="02010609060101010101" pitchFamily="49" charset="-122"/>
              </a:rPr>
              <a:t>18</a:t>
            </a:r>
            <a:r>
              <a:rPr lang="zh-CN" altLang="en-US" sz="3600" b="1" dirty="0">
                <a:ea typeface="黑体" panose="02010609060101010101" pitchFamily="49" charset="-122"/>
              </a:rPr>
              <a:t>即或不然，王啊</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你當知道我們決不事奉你的神，也不敬拜你所立的金像。”</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But even if He does not, let it be known to you, O king, that we are not going to serve your gods or worship the golden image that you have set up."</a:t>
            </a:r>
          </a:p>
        </p:txBody>
      </p:sp>
    </p:spTree>
    <p:extLst>
      <p:ext uri="{BB962C8B-B14F-4D97-AF65-F5344CB8AC3E}">
        <p14:creationId xmlns:p14="http://schemas.microsoft.com/office/powerpoint/2010/main" val="1112220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當時尼布甲尼撒怒氣填胸，向沙得拉、米煞、亞伯尼歌變了臉色，吩咐人把窯燒熱，比尋常更加七倍。</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Nebuchadnezzar was filled with wrath, and his facial expression was altered toward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He answered by giving orders to heat the furnace seven times more than it was usually heated. </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又吩咐他軍中的幾個壯士，將沙得拉、米煞、亞伯尼歌捆起來，扔在烈火的窯中。</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commanded certain valiant warriors who were in his army to tie up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in order to cast them into the furnace of blazing fire. </a:t>
            </a:r>
          </a:p>
        </p:txBody>
      </p:sp>
    </p:spTree>
    <p:extLst>
      <p:ext uri="{BB962C8B-B14F-4D97-AF65-F5344CB8AC3E}">
        <p14:creationId xmlns:p14="http://schemas.microsoft.com/office/powerpoint/2010/main" val="2896852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這三人穿著褲子、內袍、外衣，和別的衣服，被捆起來扔在烈火的窯中。</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these men were tied up in their trousers, their coats, their caps and their other clothes, and were cast into the midst of the furnace of blazing fire. </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因為王命緊急，窯又甚熱，那抬沙得拉、米煞、亞伯尼歌的人，都被火焰燒死。</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this reason, because the king's command was urgent and the furnace had been made extremely hot, the flame of the fire slew those men who carried up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a:t>
            </a:r>
          </a:p>
        </p:txBody>
      </p:sp>
    </p:spTree>
    <p:extLst>
      <p:ext uri="{BB962C8B-B14F-4D97-AF65-F5344CB8AC3E}">
        <p14:creationId xmlns:p14="http://schemas.microsoft.com/office/powerpoint/2010/main" val="4147061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沙得拉、米煞、亞伯尼歌這三個人，都被捆著落在烈火的窯中。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these three men, Shadrach, Meshach and Abed-</a:t>
            </a:r>
            <a:r>
              <a:rPr lang="en-US" altLang="zh-CN" sz="3600" b="1" dirty="0" err="1">
                <a:ea typeface="黑体" panose="02010609060101010101" pitchFamily="49" charset="-122"/>
              </a:rPr>
              <a:t>nego</a:t>
            </a:r>
            <a:r>
              <a:rPr lang="en-US" altLang="zh-CN" sz="3600" b="1" dirty="0">
                <a:ea typeface="黑体" panose="02010609060101010101" pitchFamily="49" charset="-122"/>
              </a:rPr>
              <a:t>, fell into the midst of the furnace of blazing fire still tied up. </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那時，尼布甲尼撒王驚奇，急忙起來，對謀士說：“我們捆起來扔在火裡的不是三個人嗎？”他們回答王說：“王啊，是。”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King Nebuchadnezzar was astonished; and he rose in haste and spoke, saying to his counselors, "Did we not cast three men bound into the midst of the fire?" They answered and said to the king, "True, O king."</a:t>
            </a:r>
          </a:p>
        </p:txBody>
      </p:sp>
    </p:spTree>
    <p:extLst>
      <p:ext uri="{BB962C8B-B14F-4D97-AF65-F5344CB8AC3E}">
        <p14:creationId xmlns:p14="http://schemas.microsoft.com/office/powerpoint/2010/main" val="3782149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王說：“看哪，我見有四個人，並沒有捆綁，在火中遊行，也沒有受傷，那第四個的相貌好像神子。”</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Look!" he answered, "I see four men loose, walking in the midst of the fire; and they are not hurt, and the form of the fourth is like the Son of God."</a:t>
            </a:r>
          </a:p>
        </p:txBody>
      </p:sp>
    </p:spTree>
    <p:extLst>
      <p:ext uri="{BB962C8B-B14F-4D97-AF65-F5344CB8AC3E}">
        <p14:creationId xmlns:p14="http://schemas.microsoft.com/office/powerpoint/2010/main" val="4063650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Isaiah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12-15】</a:t>
            </a:r>
          </a:p>
          <a:p>
            <a:pPr algn="l" defTabSz="914400">
              <a:spcBef>
                <a:spcPct val="20000"/>
              </a:spcBef>
            </a:pPr>
            <a:r>
              <a:rPr lang="en-US" altLang="zh-CN" sz="3600" b="1" dirty="0">
                <a:ea typeface="黑体" panose="02010609060101010101" pitchFamily="49" charset="-122"/>
              </a:rPr>
              <a:t>12</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明亮之星，早晨之子啊！你何竟從天墜落？你這攻敗列國的，何竟被砍倒在地上？</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How you are fallen from heaven, O Lucifer, son of the morning! How you are cut down to the ground, You who weakened the nations!</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你心裡曾說：‘我要升到天上，我要高舉我的寶座在　神眾星以上；我要坐在聚會的山上，在北方的極處；</a:t>
            </a:r>
            <a:r>
              <a:rPr lang="en-US" altLang="zh-CN" sz="3600" b="1" dirty="0" smtClean="0">
                <a:ea typeface="黑体" panose="02010609060101010101" pitchFamily="49" charset="-122"/>
              </a:rPr>
              <a:t>For </a:t>
            </a:r>
            <a:r>
              <a:rPr lang="en-US" altLang="zh-CN" sz="3600" b="1" dirty="0">
                <a:ea typeface="黑体" panose="02010609060101010101" pitchFamily="49" charset="-122"/>
              </a:rPr>
              <a:t>you have said in your heart: "I will ascend into heaven, I will exalt my throne above the stars of God; I will also sit on the mount of the congregation On the farthest sides of the north;</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700" b="1" dirty="0" smtClean="0">
                <a:ea typeface="黑体" panose="02010609060101010101" pitchFamily="49" charset="-122"/>
              </a:rPr>
              <a:t>14</a:t>
            </a:r>
            <a:r>
              <a:rPr lang="zh-CN" altLang="en-US" sz="3700" b="1" dirty="0" smtClean="0">
                <a:ea typeface="黑体" panose="02010609060101010101" pitchFamily="49" charset="-122"/>
              </a:rPr>
              <a:t>我要升到高雲之上，我要與至上者同等。’ </a:t>
            </a:r>
          </a:p>
          <a:p>
            <a:pPr algn="l"/>
            <a:r>
              <a:rPr lang="en-US" altLang="zh-CN" sz="3700" b="1" dirty="0" smtClean="0">
                <a:ea typeface="黑体" panose="02010609060101010101" pitchFamily="49" charset="-122"/>
              </a:rPr>
              <a:t>I </a:t>
            </a:r>
            <a:r>
              <a:rPr lang="en-US" altLang="zh-CN" sz="3700" b="1" dirty="0">
                <a:ea typeface="黑体" panose="02010609060101010101" pitchFamily="49" charset="-122"/>
              </a:rPr>
              <a:t>will ascend above the heights of the clouds, I will be like the Most High.'</a:t>
            </a:r>
          </a:p>
          <a:p>
            <a:pPr algn="l"/>
            <a:r>
              <a:rPr lang="en-US" altLang="zh-CN" sz="3700" b="1" dirty="0" smtClean="0">
                <a:ea typeface="黑体" panose="02010609060101010101" pitchFamily="49" charset="-122"/>
              </a:rPr>
              <a:t>15</a:t>
            </a:r>
            <a:r>
              <a:rPr lang="zh-CN" altLang="en-US" sz="3700" b="1" dirty="0" smtClean="0">
                <a:ea typeface="黑体" panose="02010609060101010101" pitchFamily="49" charset="-122"/>
              </a:rPr>
              <a:t>然而你必墜落陰間，到坑中極深之處。</a:t>
            </a:r>
          </a:p>
          <a:p>
            <a:pPr algn="l"/>
            <a:r>
              <a:rPr lang="en-US" altLang="zh-CN" sz="3700" b="1" dirty="0" smtClean="0">
                <a:ea typeface="黑体" panose="02010609060101010101" pitchFamily="49" charset="-122"/>
              </a:rPr>
              <a:t>Yet </a:t>
            </a:r>
            <a:r>
              <a:rPr lang="en-US" altLang="zh-CN" sz="3700" b="1" dirty="0">
                <a:ea typeface="黑体" panose="02010609060101010101" pitchFamily="49" charset="-122"/>
              </a:rPr>
              <a:t>you shall be brought down to </a:t>
            </a:r>
            <a:r>
              <a:rPr lang="en-US" altLang="zh-CN" sz="3700" b="1" dirty="0" err="1">
                <a:ea typeface="黑体" panose="02010609060101010101" pitchFamily="49" charset="-122"/>
              </a:rPr>
              <a:t>Sheol</a:t>
            </a:r>
            <a:r>
              <a:rPr lang="en-US" altLang="zh-CN" sz="3700" b="1" dirty="0">
                <a:ea typeface="黑体" panose="02010609060101010101" pitchFamily="49" charset="-122"/>
              </a:rPr>
              <a:t>, To the lowest depths of the Pit.</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猶大書 </a:t>
            </a:r>
            <a:r>
              <a:rPr lang="en-US" altLang="zh-CN" sz="3600" b="1" dirty="0" smtClean="0">
                <a:ea typeface="黑体" panose="02010609060101010101" pitchFamily="49" charset="-122"/>
              </a:rPr>
              <a:t>Jude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又有不守本位、離開自己住處的天使，主用鎖鏈把他們永遠拘留在黑暗裡，等候大日的審判。</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angels who did not keep their proper domain, but left their own abode, He has reserved in everlasting chains under darkness for the judgment of the great day</a:t>
            </a:r>
            <a:r>
              <a:rPr lang="en-US" altLang="zh-CN" sz="3600" b="1" dirty="0" smtClean="0">
                <a:ea typeface="黑体" panose="02010609060101010101" pitchFamily="49" charset="-122"/>
              </a:rPr>
              <a:t>;</a:t>
            </a:r>
          </a:p>
          <a:p>
            <a:pPr algn="l"/>
            <a:endParaRPr lang="en-US" altLang="zh-CN" sz="800" b="1" dirty="0" smtClean="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1:14</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天使豈不都是服役的靈、奉差遣為那將要承受救恩的人效力嗎？</a:t>
            </a:r>
            <a:r>
              <a:rPr lang="en-US" altLang="zh-CN" sz="3600" b="1" dirty="0" smtClean="0">
                <a:ea typeface="黑体" panose="02010609060101010101" pitchFamily="49" charset="-122"/>
              </a:rPr>
              <a:t>Are </a:t>
            </a:r>
            <a:r>
              <a:rPr lang="en-US" altLang="zh-CN" sz="3600" b="1" dirty="0">
                <a:ea typeface="黑体" panose="02010609060101010101" pitchFamily="49" charset="-122"/>
              </a:rPr>
              <a:t>they not all ministering spirits sent forth to minister for those who will inherit salvation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伯</a:t>
            </a:r>
            <a:r>
              <a:rPr lang="en-US" altLang="zh-CN" sz="3600" b="1" dirty="0">
                <a:ea typeface="黑体" panose="02010609060101010101" pitchFamily="49" charset="-122"/>
              </a:rPr>
              <a:t>Job 1:8-12】</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耶和華問撒但說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你曾用心察看我的僕人約伯沒有</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地上再沒有人象他完全正直，敬畏　神，遠離惡事。”</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said to Satan, "Have you considered My servant Job? For there is no one like him on the earth, a blameless and upright man, fearing God and turning away from evil."</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撒但回答耶和華說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約伯敬畏　神，豈是無故呢</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Then Satan answered the LORD, "Does Job fear God for nothing?</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你豈不是四面圈上籬笆圍護他和他的家，並他一切所有的嗎</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他手所作的，都蒙你賜福；他的家產也在地上增多。 </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Have You not made a hedge about him and his house and all that he has, on every side? You have blessed the work of his hands, and his possessions have increased in the land.</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你且伸手，毀他一切所有的；他必當面棄掉你。”</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But put forth Your hand now and touch all that he has; he will surely curse You to Your face."</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伯</a:t>
            </a:r>
            <a:r>
              <a:rPr lang="en-US" altLang="zh-CN" sz="3600" b="1" dirty="0">
                <a:ea typeface="黑体" panose="02010609060101010101" pitchFamily="49" charset="-122"/>
              </a:rPr>
              <a:t>Job 19:25-27】</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我知道我的救贖主活著，末了必站立在地上。 </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for me, I know that my Redeemer lives, And at the last He will take His stand on the earth. </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我這皮肉滅絕之後，我必在肉體之外得見　神。</a:t>
            </a:r>
          </a:p>
          <a:p>
            <a:pPr algn="l"/>
            <a:r>
              <a:rPr lang="en-US" altLang="zh-CN" sz="3600" b="1" dirty="0" smtClean="0">
                <a:ea typeface="黑体" panose="02010609060101010101" pitchFamily="49" charset="-122"/>
              </a:rPr>
              <a:t>Even </a:t>
            </a:r>
            <a:r>
              <a:rPr lang="en-US" altLang="zh-CN" sz="3600" b="1" dirty="0">
                <a:ea typeface="黑体" panose="02010609060101010101" pitchFamily="49" charset="-122"/>
              </a:rPr>
              <a:t>after my skin is destroyed, Yet from my flesh I shall see God; </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我自己要見他，親眼要看他，並不象外人。</a:t>
            </a:r>
          </a:p>
          <a:p>
            <a:pPr algn="l"/>
            <a:r>
              <a:rPr lang="en-US" altLang="zh-CN" sz="3600" b="1" dirty="0" smtClean="0">
                <a:ea typeface="黑体" panose="02010609060101010101" pitchFamily="49" charset="-122"/>
              </a:rPr>
              <a:t>Whom </a:t>
            </a:r>
            <a:r>
              <a:rPr lang="en-US" altLang="zh-CN" sz="3600" b="1" dirty="0">
                <a:ea typeface="黑体" panose="02010609060101010101" pitchFamily="49" charset="-122"/>
              </a:rPr>
              <a:t>I myself shall behold, And whom my eyes will see and not another. My heart faints within me!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1-10】</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當時，耶穌被聖靈引到曠野，受魔鬼的試探。</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was led up by the Spirit into the wilderness to be tempted by the devil.</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他禁食四十晝夜，後來就餓了。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had fasted forty days and forty nights, afterward He was hungry.</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那試探人的進前來，對他說：“你若是　神的兒子，可以吩咐這些石頭變成食物。”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when the tempter came to Him, he said, "If You are the Son of God, command that these stones become bread."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2904</TotalTime>
  <Words>1982</Words>
  <Application>Microsoft Office PowerPoint</Application>
  <PresentationFormat>全屏显示(4:3)</PresentationFormat>
  <Paragraphs>110</Paragraphs>
  <Slides>20</Slides>
  <Notes>20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289</cp:revision>
  <dcterms:created xsi:type="dcterms:W3CDTF">2014-02-25T17:54:08Z</dcterms:created>
  <dcterms:modified xsi:type="dcterms:W3CDTF">2016-07-10T06:31:20Z</dcterms:modified>
</cp:coreProperties>
</file>