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theme/themeOverride1.xml" ContentType="application/vnd.openxmlformats-officedocument.themeOverr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72" r:id="rId1"/>
  </p:sldMasterIdLst>
  <p:notesMasterIdLst>
    <p:notesMasterId r:id="rId26"/>
  </p:notesMasterIdLst>
  <p:handoutMasterIdLst>
    <p:handoutMasterId r:id="rId27"/>
  </p:handoutMasterIdLst>
  <p:sldIdLst>
    <p:sldId id="399" r:id="rId2"/>
    <p:sldId id="387" r:id="rId3"/>
    <p:sldId id="375" r:id="rId4"/>
    <p:sldId id="382" r:id="rId5"/>
    <p:sldId id="383" r:id="rId6"/>
    <p:sldId id="406" r:id="rId7"/>
    <p:sldId id="407" r:id="rId8"/>
    <p:sldId id="398" r:id="rId9"/>
    <p:sldId id="416" r:id="rId10"/>
    <p:sldId id="417" r:id="rId11"/>
    <p:sldId id="418" r:id="rId12"/>
    <p:sldId id="419" r:id="rId13"/>
    <p:sldId id="420" r:id="rId14"/>
    <p:sldId id="421" r:id="rId15"/>
    <p:sldId id="422" r:id="rId16"/>
    <p:sldId id="423" r:id="rId17"/>
    <p:sldId id="424" r:id="rId18"/>
    <p:sldId id="425" r:id="rId19"/>
    <p:sldId id="426" r:id="rId20"/>
    <p:sldId id="393" r:id="rId21"/>
    <p:sldId id="427" r:id="rId22"/>
    <p:sldId id="428" r:id="rId23"/>
    <p:sldId id="429" r:id="rId24"/>
    <p:sldId id="430" r:id="rId25"/>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60" autoAdjust="0"/>
    <p:restoredTop sz="94660"/>
  </p:normalViewPr>
  <p:slideViewPr>
    <p:cSldViewPr>
      <p:cViewPr varScale="1">
        <p:scale>
          <a:sx n="79" d="100"/>
          <a:sy n="79" d="100"/>
        </p:scale>
        <p:origin x="144" y="87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2016/7/17</a:t>
            </a:fld>
            <a:endParaRPr lang="zh-CN" altLang="en-US"/>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2016/7/17</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a:t>
            </a:fld>
            <a:endParaRPr lang="en-US" altLang="zh-CN" smtClean="0">
              <a:solidFill>
                <a:prstClr val="black"/>
              </a:solidFill>
            </a:endParaRPr>
          </a:p>
        </p:txBody>
      </p:sp>
    </p:spTree>
    <p:extLst>
      <p:ext uri="{BB962C8B-B14F-4D97-AF65-F5344CB8AC3E}">
        <p14:creationId xmlns:p14="http://schemas.microsoft.com/office/powerpoint/2010/main" val="309377543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10</a:t>
            </a:fld>
            <a:endParaRPr lang="en-US" altLang="zh-CN" smtClean="0"/>
          </a:p>
        </p:txBody>
      </p:sp>
    </p:spTree>
    <p:extLst>
      <p:ext uri="{BB962C8B-B14F-4D97-AF65-F5344CB8AC3E}">
        <p14:creationId xmlns:p14="http://schemas.microsoft.com/office/powerpoint/2010/main" val="332724340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11</a:t>
            </a:fld>
            <a:endParaRPr lang="en-US" altLang="zh-CN" smtClean="0"/>
          </a:p>
        </p:txBody>
      </p:sp>
    </p:spTree>
    <p:extLst>
      <p:ext uri="{BB962C8B-B14F-4D97-AF65-F5344CB8AC3E}">
        <p14:creationId xmlns:p14="http://schemas.microsoft.com/office/powerpoint/2010/main" val="359782871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12</a:t>
            </a:fld>
            <a:endParaRPr lang="en-US" altLang="zh-CN" smtClean="0"/>
          </a:p>
        </p:txBody>
      </p:sp>
    </p:spTree>
    <p:extLst>
      <p:ext uri="{BB962C8B-B14F-4D97-AF65-F5344CB8AC3E}">
        <p14:creationId xmlns:p14="http://schemas.microsoft.com/office/powerpoint/2010/main" val="169486539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13</a:t>
            </a:fld>
            <a:endParaRPr lang="en-US" altLang="zh-CN" smtClean="0"/>
          </a:p>
        </p:txBody>
      </p:sp>
    </p:spTree>
    <p:extLst>
      <p:ext uri="{BB962C8B-B14F-4D97-AF65-F5344CB8AC3E}">
        <p14:creationId xmlns:p14="http://schemas.microsoft.com/office/powerpoint/2010/main" val="145905736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14</a:t>
            </a:fld>
            <a:endParaRPr lang="en-US" altLang="zh-CN" smtClean="0"/>
          </a:p>
        </p:txBody>
      </p:sp>
    </p:spTree>
    <p:extLst>
      <p:ext uri="{BB962C8B-B14F-4D97-AF65-F5344CB8AC3E}">
        <p14:creationId xmlns:p14="http://schemas.microsoft.com/office/powerpoint/2010/main" val="335396492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15</a:t>
            </a:fld>
            <a:endParaRPr lang="en-US" altLang="zh-CN" smtClean="0"/>
          </a:p>
        </p:txBody>
      </p:sp>
    </p:spTree>
    <p:extLst>
      <p:ext uri="{BB962C8B-B14F-4D97-AF65-F5344CB8AC3E}">
        <p14:creationId xmlns:p14="http://schemas.microsoft.com/office/powerpoint/2010/main" val="56010188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16</a:t>
            </a:fld>
            <a:endParaRPr lang="en-US" altLang="zh-CN" smtClean="0"/>
          </a:p>
        </p:txBody>
      </p:sp>
    </p:spTree>
    <p:extLst>
      <p:ext uri="{BB962C8B-B14F-4D97-AF65-F5344CB8AC3E}">
        <p14:creationId xmlns:p14="http://schemas.microsoft.com/office/powerpoint/2010/main" val="341537547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17</a:t>
            </a:fld>
            <a:endParaRPr lang="en-US" altLang="zh-CN" smtClean="0"/>
          </a:p>
        </p:txBody>
      </p:sp>
    </p:spTree>
    <p:extLst>
      <p:ext uri="{BB962C8B-B14F-4D97-AF65-F5344CB8AC3E}">
        <p14:creationId xmlns:p14="http://schemas.microsoft.com/office/powerpoint/2010/main" val="53628864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18</a:t>
            </a:fld>
            <a:endParaRPr lang="en-US" altLang="zh-CN" smtClean="0"/>
          </a:p>
        </p:txBody>
      </p:sp>
    </p:spTree>
    <p:extLst>
      <p:ext uri="{BB962C8B-B14F-4D97-AF65-F5344CB8AC3E}">
        <p14:creationId xmlns:p14="http://schemas.microsoft.com/office/powerpoint/2010/main" val="231976234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19</a:t>
            </a:fld>
            <a:endParaRPr lang="en-US" altLang="zh-CN" smtClean="0"/>
          </a:p>
        </p:txBody>
      </p:sp>
    </p:spTree>
    <p:extLst>
      <p:ext uri="{BB962C8B-B14F-4D97-AF65-F5344CB8AC3E}">
        <p14:creationId xmlns:p14="http://schemas.microsoft.com/office/powerpoint/2010/main" val="36345032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2</a:t>
            </a:fld>
            <a:endParaRPr lang="en-US" altLang="zh-CN" dirty="0" smtClean="0"/>
          </a:p>
        </p:txBody>
      </p:sp>
    </p:spTree>
    <p:extLst>
      <p:ext uri="{BB962C8B-B14F-4D97-AF65-F5344CB8AC3E}">
        <p14:creationId xmlns:p14="http://schemas.microsoft.com/office/powerpoint/2010/main" val="144050948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20</a:t>
            </a:fld>
            <a:endParaRPr lang="en-US" altLang="zh-CN" smtClean="0"/>
          </a:p>
        </p:txBody>
      </p:sp>
    </p:spTree>
    <p:extLst>
      <p:ext uri="{BB962C8B-B14F-4D97-AF65-F5344CB8AC3E}">
        <p14:creationId xmlns:p14="http://schemas.microsoft.com/office/powerpoint/2010/main" val="375792784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21</a:t>
            </a:fld>
            <a:endParaRPr lang="en-US" altLang="zh-CN" smtClean="0"/>
          </a:p>
        </p:txBody>
      </p:sp>
    </p:spTree>
    <p:extLst>
      <p:ext uri="{BB962C8B-B14F-4D97-AF65-F5344CB8AC3E}">
        <p14:creationId xmlns:p14="http://schemas.microsoft.com/office/powerpoint/2010/main" val="79728489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22</a:t>
            </a:fld>
            <a:endParaRPr lang="en-US" altLang="zh-CN" smtClean="0"/>
          </a:p>
        </p:txBody>
      </p:sp>
    </p:spTree>
    <p:extLst>
      <p:ext uri="{BB962C8B-B14F-4D97-AF65-F5344CB8AC3E}">
        <p14:creationId xmlns:p14="http://schemas.microsoft.com/office/powerpoint/2010/main" val="108043917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23</a:t>
            </a:fld>
            <a:endParaRPr lang="en-US" altLang="zh-CN" smtClean="0"/>
          </a:p>
        </p:txBody>
      </p:sp>
    </p:spTree>
    <p:extLst>
      <p:ext uri="{BB962C8B-B14F-4D97-AF65-F5344CB8AC3E}">
        <p14:creationId xmlns:p14="http://schemas.microsoft.com/office/powerpoint/2010/main" val="202830327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24</a:t>
            </a:fld>
            <a:endParaRPr lang="en-US" altLang="zh-CN" smtClean="0"/>
          </a:p>
        </p:txBody>
      </p:sp>
    </p:spTree>
    <p:extLst>
      <p:ext uri="{BB962C8B-B14F-4D97-AF65-F5344CB8AC3E}">
        <p14:creationId xmlns:p14="http://schemas.microsoft.com/office/powerpoint/2010/main" val="38728198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3</a:t>
            </a:fld>
            <a:endParaRPr lang="en-US" altLang="zh-CN" smtClean="0">
              <a:solidFill>
                <a:prstClr val="black"/>
              </a:solidFill>
            </a:endParaRPr>
          </a:p>
        </p:txBody>
      </p:sp>
    </p:spTree>
    <p:extLst>
      <p:ext uri="{BB962C8B-B14F-4D97-AF65-F5344CB8AC3E}">
        <p14:creationId xmlns:p14="http://schemas.microsoft.com/office/powerpoint/2010/main" val="28192908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4</a:t>
            </a:fld>
            <a:endParaRPr lang="en-US" altLang="zh-CN" smtClean="0"/>
          </a:p>
        </p:txBody>
      </p:sp>
    </p:spTree>
    <p:extLst>
      <p:ext uri="{BB962C8B-B14F-4D97-AF65-F5344CB8AC3E}">
        <p14:creationId xmlns:p14="http://schemas.microsoft.com/office/powerpoint/2010/main" val="5650663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5</a:t>
            </a:fld>
            <a:endParaRPr lang="en-US" altLang="zh-CN" smtClean="0"/>
          </a:p>
        </p:txBody>
      </p:sp>
    </p:spTree>
    <p:extLst>
      <p:ext uri="{BB962C8B-B14F-4D97-AF65-F5344CB8AC3E}">
        <p14:creationId xmlns:p14="http://schemas.microsoft.com/office/powerpoint/2010/main" val="17321220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6</a:t>
            </a:fld>
            <a:endParaRPr lang="en-US" altLang="zh-CN" smtClean="0"/>
          </a:p>
        </p:txBody>
      </p:sp>
    </p:spTree>
    <p:extLst>
      <p:ext uri="{BB962C8B-B14F-4D97-AF65-F5344CB8AC3E}">
        <p14:creationId xmlns:p14="http://schemas.microsoft.com/office/powerpoint/2010/main" val="41944183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7</a:t>
            </a:fld>
            <a:endParaRPr lang="en-US" altLang="zh-CN" smtClean="0"/>
          </a:p>
        </p:txBody>
      </p:sp>
    </p:spTree>
    <p:extLst>
      <p:ext uri="{BB962C8B-B14F-4D97-AF65-F5344CB8AC3E}">
        <p14:creationId xmlns:p14="http://schemas.microsoft.com/office/powerpoint/2010/main" val="617685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8</a:t>
            </a:fld>
            <a:endParaRPr lang="en-US" altLang="zh-CN" smtClean="0"/>
          </a:p>
        </p:txBody>
      </p:sp>
    </p:spTree>
    <p:extLst>
      <p:ext uri="{BB962C8B-B14F-4D97-AF65-F5344CB8AC3E}">
        <p14:creationId xmlns:p14="http://schemas.microsoft.com/office/powerpoint/2010/main" val="354906433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9</a:t>
            </a:fld>
            <a:endParaRPr lang="en-US" altLang="zh-CN" smtClean="0"/>
          </a:p>
        </p:txBody>
      </p:sp>
    </p:spTree>
    <p:extLst>
      <p:ext uri="{BB962C8B-B14F-4D97-AF65-F5344CB8AC3E}">
        <p14:creationId xmlns:p14="http://schemas.microsoft.com/office/powerpoint/2010/main" val="10899970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pPr>
              <a:defRPr/>
            </a:pPr>
            <a:fld id="{7139B5F6-6126-490E-A5EC-A0B9504010A5}" type="datetimeFigureOut">
              <a:rPr lang="zh-CN" altLang="en-US" smtClean="0"/>
              <a:pPr>
                <a:defRPr/>
              </a:pPr>
              <a:t>2016/7/17</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a:p>
        </p:txBody>
      </p:sp>
    </p:spTree>
    <p:extLst>
      <p:ext uri="{BB962C8B-B14F-4D97-AF65-F5344CB8AC3E}">
        <p14:creationId xmlns:p14="http://schemas.microsoft.com/office/powerpoint/2010/main" val="14002572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4090D6E-9A13-4644-A4C1-22BE64C39E05}" type="datetimeFigureOut">
              <a:rPr lang="zh-CN" altLang="en-US" smtClean="0"/>
              <a:pPr>
                <a:defRPr/>
              </a:pPr>
              <a:t>2016/7/17</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a:p>
        </p:txBody>
      </p:sp>
    </p:spTree>
    <p:extLst>
      <p:ext uri="{BB962C8B-B14F-4D97-AF65-F5344CB8AC3E}">
        <p14:creationId xmlns:p14="http://schemas.microsoft.com/office/powerpoint/2010/main" val="8379061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DC8889E9-B0E2-4B6A-A1AD-98D2F671A2DE}" type="datetimeFigureOut">
              <a:rPr lang="zh-CN" altLang="en-US" smtClean="0"/>
              <a:pPr>
                <a:defRPr/>
              </a:pPr>
              <a:t>2016/7/17</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a:p>
        </p:txBody>
      </p:sp>
    </p:spTree>
    <p:extLst>
      <p:ext uri="{BB962C8B-B14F-4D97-AF65-F5344CB8AC3E}">
        <p14:creationId xmlns:p14="http://schemas.microsoft.com/office/powerpoint/2010/main" val="37395939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0E26566-709C-466C-A58E-888040DB09C0}" type="datetimeFigureOut">
              <a:rPr lang="zh-CN" altLang="en-US" smtClean="0"/>
              <a:pPr>
                <a:defRPr/>
              </a:pPr>
              <a:t>2016/7/17</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a:p>
        </p:txBody>
      </p:sp>
    </p:spTree>
    <p:extLst>
      <p:ext uri="{BB962C8B-B14F-4D97-AF65-F5344CB8AC3E}">
        <p14:creationId xmlns:p14="http://schemas.microsoft.com/office/powerpoint/2010/main" val="39263144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9"/>
            <a:ext cx="7886700" cy="2852737"/>
          </a:xfrm>
        </p:spPr>
        <p:txBody>
          <a:bodyPr anchor="b"/>
          <a:lstStyle>
            <a:lvl1pPr>
              <a:defRPr sz="45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pPr>
              <a:defRPr/>
            </a:pPr>
            <a:fld id="{086BCFBF-7E71-447B-87B1-D232EB2FAD6B}" type="datetimeFigureOut">
              <a:rPr lang="zh-CN" altLang="en-US" smtClean="0"/>
              <a:pPr>
                <a:defRPr/>
              </a:pPr>
              <a:t>2016/7/17</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a:p>
        </p:txBody>
      </p:sp>
    </p:spTree>
    <p:extLst>
      <p:ext uri="{BB962C8B-B14F-4D97-AF65-F5344CB8AC3E}">
        <p14:creationId xmlns:p14="http://schemas.microsoft.com/office/powerpoint/2010/main" val="21318284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a:defRPr/>
            </a:pPr>
            <a:fld id="{C4DFE745-25E9-41AF-92A2-C5E6FFDD60E1}" type="datetimeFigureOut">
              <a:rPr lang="zh-CN" altLang="en-US" smtClean="0"/>
              <a:pPr>
                <a:defRPr/>
              </a:pPr>
              <a:t>2016/7/17</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a:p>
        </p:txBody>
      </p:sp>
    </p:spTree>
    <p:extLst>
      <p:ext uri="{BB962C8B-B14F-4D97-AF65-F5344CB8AC3E}">
        <p14:creationId xmlns:p14="http://schemas.microsoft.com/office/powerpoint/2010/main" val="14612488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6"/>
            <a:ext cx="78867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4" name="内容占位符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6" name="内容占位符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pPr>
              <a:defRPr/>
            </a:pPr>
            <a:fld id="{7AA40F68-E40F-4345-9A9A-3DD81DE60C73}" type="datetimeFigureOut">
              <a:rPr lang="zh-CN" altLang="en-US" smtClean="0"/>
              <a:pPr>
                <a:defRPr/>
              </a:pPr>
              <a:t>2016/7/17</a:t>
            </a:fld>
            <a:endParaRPr lang="zh-CN" altLang="en-US"/>
          </a:p>
        </p:txBody>
      </p:sp>
      <p:sp>
        <p:nvSpPr>
          <p:cNvPr id="8" name="页脚占位符 7"/>
          <p:cNvSpPr>
            <a:spLocks noGrp="1"/>
          </p:cNvSpPr>
          <p:nvPr>
            <p:ph type="ftr" sz="quarter" idx="11"/>
          </p:nvPr>
        </p:nvSpPr>
        <p:spPr/>
        <p:txBody>
          <a:bodyPr/>
          <a:lstStyle/>
          <a:p>
            <a:pPr>
              <a:defRPr/>
            </a:pPr>
            <a:endParaRPr lang="zh-CN" altLang="en-US"/>
          </a:p>
        </p:txBody>
      </p:sp>
      <p:sp>
        <p:nvSpPr>
          <p:cNvPr id="9" name="灯片编号占位符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a:p>
        </p:txBody>
      </p:sp>
    </p:spTree>
    <p:extLst>
      <p:ext uri="{BB962C8B-B14F-4D97-AF65-F5344CB8AC3E}">
        <p14:creationId xmlns:p14="http://schemas.microsoft.com/office/powerpoint/2010/main" val="42695333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a:defRPr/>
            </a:pPr>
            <a:fld id="{4A8EBF2B-C289-4CAE-9C5A-9C852E19519D}" type="datetimeFigureOut">
              <a:rPr lang="zh-CN" altLang="en-US" smtClean="0"/>
              <a:pPr>
                <a:defRPr/>
              </a:pPr>
              <a:t>2016/7/17</a:t>
            </a:fld>
            <a:endParaRPr lang="zh-CN" altLang="en-US"/>
          </a:p>
        </p:txBody>
      </p:sp>
      <p:sp>
        <p:nvSpPr>
          <p:cNvPr id="4" name="页脚占位符 3"/>
          <p:cNvSpPr>
            <a:spLocks noGrp="1"/>
          </p:cNvSpPr>
          <p:nvPr>
            <p:ph type="ftr" sz="quarter" idx="11"/>
          </p:nvPr>
        </p:nvSpPr>
        <p:spPr/>
        <p:txBody>
          <a:bodyPr/>
          <a:lstStyle/>
          <a:p>
            <a:pPr>
              <a:defRPr/>
            </a:pPr>
            <a:endParaRPr lang="zh-CN" altLang="en-US"/>
          </a:p>
        </p:txBody>
      </p:sp>
      <p:sp>
        <p:nvSpPr>
          <p:cNvPr id="5" name="灯片编号占位符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a:p>
        </p:txBody>
      </p:sp>
    </p:spTree>
    <p:extLst>
      <p:ext uri="{BB962C8B-B14F-4D97-AF65-F5344CB8AC3E}">
        <p14:creationId xmlns:p14="http://schemas.microsoft.com/office/powerpoint/2010/main" val="6041659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a:defRPr/>
            </a:pPr>
            <a:fld id="{10755167-7E1B-4E1E-BC04-503C5BF8BA2C}" type="datetimeFigureOut">
              <a:rPr lang="zh-CN" altLang="en-US" smtClean="0"/>
              <a:pPr>
                <a:defRPr/>
              </a:pPr>
              <a:t>2016/7/17</a:t>
            </a:fld>
            <a:endParaRPr lang="zh-CN" altLang="en-US"/>
          </a:p>
        </p:txBody>
      </p:sp>
      <p:sp>
        <p:nvSpPr>
          <p:cNvPr id="3" name="页脚占位符 2"/>
          <p:cNvSpPr>
            <a:spLocks noGrp="1"/>
          </p:cNvSpPr>
          <p:nvPr>
            <p:ph type="ftr" sz="quarter" idx="11"/>
          </p:nvPr>
        </p:nvSpPr>
        <p:spPr/>
        <p:txBody>
          <a:bodyPr/>
          <a:lstStyle/>
          <a:p>
            <a:pPr>
              <a:defRPr/>
            </a:pPr>
            <a:endParaRPr lang="zh-CN" altLang="en-US"/>
          </a:p>
        </p:txBody>
      </p:sp>
      <p:sp>
        <p:nvSpPr>
          <p:cNvPr id="4" name="灯片编号占位符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a:p>
        </p:txBody>
      </p:sp>
    </p:spTree>
    <p:extLst>
      <p:ext uri="{BB962C8B-B14F-4D97-AF65-F5344CB8AC3E}">
        <p14:creationId xmlns:p14="http://schemas.microsoft.com/office/powerpoint/2010/main" val="2343368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A3417081-F110-4DC0-8744-20C5B5A16697}" type="datetimeFigureOut">
              <a:rPr lang="zh-CN" altLang="en-US" smtClean="0"/>
              <a:pPr>
                <a:defRPr/>
              </a:pPr>
              <a:t>2016/7/17</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a:p>
        </p:txBody>
      </p:sp>
    </p:spTree>
    <p:extLst>
      <p:ext uri="{BB962C8B-B14F-4D97-AF65-F5344CB8AC3E}">
        <p14:creationId xmlns:p14="http://schemas.microsoft.com/office/powerpoint/2010/main" val="39812936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F5439424-2F4D-4107-8821-7DAB63618D84}" type="datetimeFigureOut">
              <a:rPr lang="zh-CN" altLang="en-US" smtClean="0"/>
              <a:pPr>
                <a:defRPr/>
              </a:pPr>
              <a:t>2016/7/17</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a:p>
        </p:txBody>
      </p:sp>
    </p:spTree>
    <p:extLst>
      <p:ext uri="{BB962C8B-B14F-4D97-AF65-F5344CB8AC3E}">
        <p14:creationId xmlns:p14="http://schemas.microsoft.com/office/powerpoint/2010/main" val="7177640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fld id="{DC8889E9-B0E2-4B6A-A1AD-98D2F671A2DE}" type="datetimeFigureOut">
              <a:rPr lang="zh-CN" altLang="en-US" smtClean="0"/>
              <a:pPr>
                <a:defRPr/>
              </a:pPr>
              <a:t>2016/7/17</a:t>
            </a:fld>
            <a:endParaRPr lang="zh-CN" altLang="en-US"/>
          </a:p>
        </p:txBody>
      </p:sp>
      <p:sp>
        <p:nvSpPr>
          <p:cNvPr id="5" name="页脚占位符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zh-CN" altLang="en-US"/>
          </a:p>
        </p:txBody>
      </p:sp>
      <p:sp>
        <p:nvSpPr>
          <p:cNvPr id="6" name="灯片编号占位符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87A43B09-A43D-4AD2-9451-1A5F8B21256B}" type="slidenum">
              <a:rPr lang="zh-CN" altLang="en-US" smtClean="0"/>
              <a:pPr>
                <a:defRPr/>
              </a:pPr>
              <a:t>‹#›</a:t>
            </a:fld>
            <a:endParaRPr lang="zh-CN" altLang="en-US"/>
          </a:p>
        </p:txBody>
      </p:sp>
    </p:spTree>
    <p:extLst>
      <p:ext uri="{BB962C8B-B14F-4D97-AF65-F5344CB8AC3E}">
        <p14:creationId xmlns:p14="http://schemas.microsoft.com/office/powerpoint/2010/main" val="234347406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1.xml"/><Relationship Id="rId1" Type="http://schemas.openxmlformats.org/officeDocument/2006/relationships/themeOverride" Target="../theme/themeOverride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0" y="3472"/>
            <a:ext cx="8964612" cy="6854528"/>
          </a:xfrm>
        </p:spPr>
        <p:txBody>
          <a:bodyPr>
            <a:normAutofit/>
          </a:bodyPr>
          <a:lstStyle/>
          <a:p>
            <a:pPr algn="l"/>
            <a:r>
              <a:rPr lang="en-US" altLang="zh-CN" sz="3600" b="1" dirty="0">
                <a:ea typeface="黑体" panose="02010609060101010101" pitchFamily="49" charset="-122"/>
              </a:rPr>
              <a:t>【</a:t>
            </a:r>
            <a:r>
              <a:rPr lang="zh-CN" altLang="en-US" sz="3600" b="1" dirty="0">
                <a:ea typeface="黑体" panose="02010609060101010101" pitchFamily="49" charset="-122"/>
              </a:rPr>
              <a:t>馬太福音 </a:t>
            </a:r>
            <a:r>
              <a:rPr lang="en-US" altLang="zh-CN" sz="3600" b="1" dirty="0">
                <a:ea typeface="黑体" panose="02010609060101010101" pitchFamily="49" charset="-122"/>
              </a:rPr>
              <a:t>Matthew </a:t>
            </a:r>
            <a:r>
              <a:rPr lang="en-US" altLang="zh-CN" sz="3600" b="1" dirty="0" smtClean="0">
                <a:ea typeface="黑体" panose="02010609060101010101" pitchFamily="49" charset="-122"/>
              </a:rPr>
              <a:t>6:9-13</a:t>
            </a:r>
            <a:r>
              <a:rPr lang="en-US" altLang="zh-CN" sz="3600" b="1" dirty="0">
                <a:ea typeface="黑体" panose="02010609060101010101" pitchFamily="49" charset="-122"/>
              </a:rPr>
              <a:t>】</a:t>
            </a:r>
          </a:p>
          <a:p>
            <a:pPr algn="l" defTabSz="914400">
              <a:spcBef>
                <a:spcPct val="20000"/>
              </a:spcBef>
            </a:pPr>
            <a:r>
              <a:rPr lang="en-US" altLang="zh-CN" sz="3600" b="1" dirty="0" smtClean="0">
                <a:ea typeface="黑体" panose="02010609060101010101" pitchFamily="49" charset="-122"/>
              </a:rPr>
              <a:t>9“</a:t>
            </a:r>
            <a:r>
              <a:rPr lang="zh-CN" altLang="en-US" sz="3600" b="1" dirty="0" smtClean="0">
                <a:ea typeface="黑体" panose="02010609060101010101" pitchFamily="49" charset="-122"/>
              </a:rPr>
              <a:t>所以，你們禱告要這樣說：‘我們在天上的父，願人都尊你的名為聖。</a:t>
            </a:r>
          </a:p>
          <a:p>
            <a:pPr algn="l" defTabSz="914400">
              <a:spcBef>
                <a:spcPct val="20000"/>
              </a:spcBef>
            </a:pPr>
            <a:r>
              <a:rPr lang="en-US" altLang="zh-CN" sz="3600" b="1" dirty="0" smtClean="0">
                <a:ea typeface="黑体" panose="02010609060101010101" pitchFamily="49" charset="-122"/>
              </a:rPr>
              <a:t>In </a:t>
            </a:r>
            <a:r>
              <a:rPr lang="en-US" altLang="zh-CN" sz="3600" b="1" dirty="0">
                <a:ea typeface="黑体" panose="02010609060101010101" pitchFamily="49" charset="-122"/>
              </a:rPr>
              <a:t>this manner, therefore, pray: Our Father in heaven, Hallowed be Your name</a:t>
            </a:r>
            <a:r>
              <a:rPr lang="en-US" altLang="zh-CN" sz="3600" b="1" dirty="0" smtClean="0">
                <a:ea typeface="黑体" panose="02010609060101010101" pitchFamily="49" charset="-122"/>
              </a:rPr>
              <a:t>.</a:t>
            </a:r>
          </a:p>
          <a:p>
            <a:pPr algn="l" defTabSz="914400">
              <a:spcBef>
                <a:spcPct val="20000"/>
              </a:spcBef>
            </a:pPr>
            <a:endParaRPr lang="en-US" altLang="zh-CN" sz="3600" b="1" dirty="0" smtClean="0">
              <a:ea typeface="黑体" panose="02010609060101010101" pitchFamily="49" charset="-122"/>
            </a:endParaRPr>
          </a:p>
          <a:p>
            <a:pPr algn="l"/>
            <a:r>
              <a:rPr lang="en-US" altLang="zh-CN" sz="3600" b="1" dirty="0">
                <a:ea typeface="黑体" panose="02010609060101010101" pitchFamily="49" charset="-122"/>
              </a:rPr>
              <a:t>10</a:t>
            </a:r>
            <a:r>
              <a:rPr lang="zh-CN" altLang="en-US" sz="3600" b="1" dirty="0">
                <a:ea typeface="黑体" panose="02010609060101010101" pitchFamily="49" charset="-122"/>
              </a:rPr>
              <a:t>願你的國降臨。願你的旨意行在地上，如同行在天上。</a:t>
            </a:r>
          </a:p>
          <a:p>
            <a:pPr algn="l"/>
            <a:r>
              <a:rPr lang="en-US" altLang="zh-CN" sz="3600" b="1" dirty="0">
                <a:ea typeface="黑体" panose="02010609060101010101" pitchFamily="49" charset="-122"/>
              </a:rPr>
              <a:t>Your kingdom come. Your will be done On earth as it is in heaven.</a:t>
            </a:r>
          </a:p>
          <a:p>
            <a:pPr algn="l" defTabSz="914400">
              <a:spcBef>
                <a:spcPct val="20000"/>
              </a:spcBef>
            </a:pP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18935945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fontScale="92500"/>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列王紀上</a:t>
            </a:r>
            <a:r>
              <a:rPr lang="en-US" altLang="zh-CN" sz="3600" b="1" dirty="0" smtClean="0">
                <a:ea typeface="黑体" panose="02010609060101010101" pitchFamily="49" charset="-122"/>
              </a:rPr>
              <a:t>1Kings </a:t>
            </a:r>
            <a:r>
              <a:rPr lang="en-US" altLang="zh-CN" sz="3600" b="1" dirty="0">
                <a:ea typeface="黑体" panose="02010609060101010101" pitchFamily="49" charset="-122"/>
              </a:rPr>
              <a:t>18:17-40】</a:t>
            </a:r>
          </a:p>
          <a:p>
            <a:pPr algn="l"/>
            <a:r>
              <a:rPr lang="en-US" altLang="zh-CN" sz="3600" b="1" dirty="0" smtClean="0">
                <a:ea typeface="黑体" panose="02010609060101010101" pitchFamily="49" charset="-122"/>
              </a:rPr>
              <a:t>21</a:t>
            </a:r>
            <a:r>
              <a:rPr lang="zh-CN" altLang="en-US" sz="3600" b="1" dirty="0" smtClean="0">
                <a:ea typeface="黑体" panose="02010609060101010101" pitchFamily="49" charset="-122"/>
              </a:rPr>
              <a:t>以利亞前來對眾民說：“你們心持兩意要到幾時呢？若耶和華是　神，就當順從耶和華；若巴力是　神，就當順從巴力。”眾民一言不答。</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Elijah came to all the people, and said, "How long will you falter between two opinions? If the LORD is God, follow Him; but if Baal, follow him." But the people answered him not a word.</a:t>
            </a:r>
          </a:p>
          <a:p>
            <a:pPr algn="l"/>
            <a:r>
              <a:rPr lang="en-US" altLang="zh-CN" sz="3600" b="1" dirty="0" smtClean="0">
                <a:ea typeface="黑体" panose="02010609060101010101" pitchFamily="49" charset="-122"/>
              </a:rPr>
              <a:t>22</a:t>
            </a:r>
            <a:r>
              <a:rPr lang="zh-CN" altLang="en-US" sz="3600" b="1" dirty="0" smtClean="0">
                <a:ea typeface="黑体" panose="02010609060101010101" pitchFamily="49" charset="-122"/>
              </a:rPr>
              <a:t>以利亞對眾民說：“作耶和華先知的只剩下我一個人；巴力的先知卻有四百五十個人。</a:t>
            </a:r>
          </a:p>
          <a:p>
            <a:pPr algn="l"/>
            <a:r>
              <a:rPr lang="en-US" altLang="zh-CN" sz="3600" b="1" dirty="0" smtClean="0">
                <a:ea typeface="黑体" panose="02010609060101010101" pitchFamily="49" charset="-122"/>
              </a:rPr>
              <a:t>Then </a:t>
            </a:r>
            <a:r>
              <a:rPr lang="en-US" altLang="zh-CN" sz="3600" b="1" dirty="0">
                <a:ea typeface="黑体" panose="02010609060101010101" pitchFamily="49" charset="-122"/>
              </a:rPr>
              <a:t>Elijah said to the people, "I alone am left a prophet of the LORD; but Baal's prophets are four hundred and fifty men</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30665192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fontScale="92500" lnSpcReduction="20000"/>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列王紀上</a:t>
            </a:r>
            <a:r>
              <a:rPr lang="en-US" altLang="zh-CN" sz="3600" b="1" dirty="0" smtClean="0">
                <a:ea typeface="黑体" panose="02010609060101010101" pitchFamily="49" charset="-122"/>
              </a:rPr>
              <a:t>1Kings </a:t>
            </a:r>
            <a:r>
              <a:rPr lang="en-US" altLang="zh-CN" sz="3600" b="1" dirty="0">
                <a:ea typeface="黑体" panose="02010609060101010101" pitchFamily="49" charset="-122"/>
              </a:rPr>
              <a:t>18:17-40】</a:t>
            </a:r>
          </a:p>
          <a:p>
            <a:pPr algn="l"/>
            <a:r>
              <a:rPr lang="en-US" altLang="zh-CN" sz="3600" b="1" dirty="0" smtClean="0">
                <a:ea typeface="黑体" panose="02010609060101010101" pitchFamily="49" charset="-122"/>
              </a:rPr>
              <a:t>23</a:t>
            </a:r>
            <a:r>
              <a:rPr lang="zh-CN" altLang="en-US" sz="3600" b="1" dirty="0" smtClean="0">
                <a:ea typeface="黑体" panose="02010609060101010101" pitchFamily="49" charset="-122"/>
              </a:rPr>
              <a:t>當給我們兩隻牛犢。巴力的先知可以挑選一隻，切成塊子，放在柴上，不要點火；我也預備一隻牛犢，放在柴上，也不點火。</a:t>
            </a:r>
          </a:p>
          <a:p>
            <a:pPr algn="l"/>
            <a:r>
              <a:rPr lang="en-US" altLang="zh-CN" sz="3600" b="1" dirty="0" smtClean="0">
                <a:ea typeface="黑体" panose="02010609060101010101" pitchFamily="49" charset="-122"/>
              </a:rPr>
              <a:t>Therefore </a:t>
            </a:r>
            <a:r>
              <a:rPr lang="en-US" altLang="zh-CN" sz="3600" b="1" dirty="0">
                <a:ea typeface="黑体" panose="02010609060101010101" pitchFamily="49" charset="-122"/>
              </a:rPr>
              <a:t>let them give us two bulls; and let them choose one bull for themselves, cut it in pieces, and lay it on the wood, but put no fire under it; and I will prepare the other bull, and lay it on the wood, but put no fire under it.</a:t>
            </a:r>
          </a:p>
          <a:p>
            <a:pPr algn="l"/>
            <a:r>
              <a:rPr lang="en-US" altLang="zh-CN" sz="3600" b="1" dirty="0" smtClean="0">
                <a:ea typeface="黑体" panose="02010609060101010101" pitchFamily="49" charset="-122"/>
              </a:rPr>
              <a:t>24</a:t>
            </a:r>
            <a:r>
              <a:rPr lang="zh-CN" altLang="en-US" sz="3600" b="1" dirty="0" smtClean="0">
                <a:ea typeface="黑体" panose="02010609060101010101" pitchFamily="49" charset="-122"/>
              </a:rPr>
              <a:t>你們求告你們神的名，我也求告耶和華的名。那降火顯應的神，就是　神。”眾民回答說：“這話甚好。”</a:t>
            </a:r>
          </a:p>
          <a:p>
            <a:pPr algn="l"/>
            <a:r>
              <a:rPr lang="en-US" altLang="zh-CN" sz="3600" b="1" dirty="0" smtClean="0">
                <a:ea typeface="黑体" panose="02010609060101010101" pitchFamily="49" charset="-122"/>
              </a:rPr>
              <a:t>Then </a:t>
            </a:r>
            <a:r>
              <a:rPr lang="en-US" altLang="zh-CN" sz="3600" b="1" dirty="0">
                <a:ea typeface="黑体" panose="02010609060101010101" pitchFamily="49" charset="-122"/>
              </a:rPr>
              <a:t>you call on the name of your gods, and I will call on the name of the LORD; and the God who answers by fire, He is God." So all the people answered and said, "It is well spoken</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1357493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fontScale="92500" lnSpcReduction="20000"/>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列王紀上</a:t>
            </a:r>
            <a:r>
              <a:rPr lang="en-US" altLang="zh-CN" sz="3600" b="1" dirty="0" smtClean="0">
                <a:ea typeface="黑体" panose="02010609060101010101" pitchFamily="49" charset="-122"/>
              </a:rPr>
              <a:t>1Kings </a:t>
            </a:r>
            <a:r>
              <a:rPr lang="en-US" altLang="zh-CN" sz="3600" b="1" dirty="0">
                <a:ea typeface="黑体" panose="02010609060101010101" pitchFamily="49" charset="-122"/>
              </a:rPr>
              <a:t>18:17-40】</a:t>
            </a:r>
          </a:p>
          <a:p>
            <a:pPr algn="l"/>
            <a:r>
              <a:rPr lang="en-US" altLang="zh-CN" sz="3600" b="1" dirty="0" smtClean="0">
                <a:ea typeface="黑体" panose="02010609060101010101" pitchFamily="49" charset="-122"/>
              </a:rPr>
              <a:t>25</a:t>
            </a:r>
            <a:r>
              <a:rPr lang="zh-CN" altLang="en-US" sz="3600" b="1" dirty="0" smtClean="0">
                <a:ea typeface="黑体" panose="02010609060101010101" pitchFamily="49" charset="-122"/>
              </a:rPr>
              <a:t>以利亞對巴力的先知說：“你們既是人多，當先挑選一隻牛犢，預備好了，就求告你們神的名，卻不要點火。”</a:t>
            </a:r>
          </a:p>
          <a:p>
            <a:pPr algn="l"/>
            <a:r>
              <a:rPr lang="en-US" altLang="zh-CN" sz="3600" b="1" dirty="0" smtClean="0">
                <a:ea typeface="黑体" panose="02010609060101010101" pitchFamily="49" charset="-122"/>
              </a:rPr>
              <a:t>Now </a:t>
            </a:r>
            <a:r>
              <a:rPr lang="en-US" altLang="zh-CN" sz="3600" b="1" dirty="0">
                <a:ea typeface="黑体" panose="02010609060101010101" pitchFamily="49" charset="-122"/>
              </a:rPr>
              <a:t>Elijah said to the prophets of Baal, "Choose one bull for yourselves and prepare it first, for you are many; and call on the name of your god, but put no fire under it."</a:t>
            </a:r>
          </a:p>
          <a:p>
            <a:pPr algn="l"/>
            <a:r>
              <a:rPr lang="en-US" altLang="zh-CN" sz="3600" b="1" dirty="0" smtClean="0">
                <a:ea typeface="黑体" panose="02010609060101010101" pitchFamily="49" charset="-122"/>
              </a:rPr>
              <a:t>26</a:t>
            </a:r>
            <a:r>
              <a:rPr lang="zh-CN" altLang="en-US" sz="3600" b="1" dirty="0" smtClean="0">
                <a:ea typeface="黑体" panose="02010609060101010101" pitchFamily="49" charset="-122"/>
              </a:rPr>
              <a:t>他們將所得的牛犢預備好了，從早晨到午間，求告巴力的名說：“巴力啊，求你應允我們！”卻沒有聲音，沒有應允的。他們在所築的壇四圍踴跳。</a:t>
            </a:r>
          </a:p>
          <a:p>
            <a:pPr algn="l"/>
            <a:r>
              <a:rPr lang="en-US" altLang="zh-CN" sz="3600" b="1" dirty="0" smtClean="0">
                <a:ea typeface="黑体" panose="02010609060101010101" pitchFamily="49" charset="-122"/>
              </a:rPr>
              <a:t>So </a:t>
            </a:r>
            <a:r>
              <a:rPr lang="en-US" altLang="zh-CN" sz="3600" b="1" dirty="0">
                <a:ea typeface="黑体" panose="02010609060101010101" pitchFamily="49" charset="-122"/>
              </a:rPr>
              <a:t>they took the bull which was given them, and they prepared it, and called on the name of Baal from morning even till noon, saying, "O Baal, hear us!" But there was no voice; no one answered. Then they leaped about the altar which they had made</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4520936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lnSpcReduction="10000"/>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列王紀上</a:t>
            </a:r>
            <a:r>
              <a:rPr lang="en-US" altLang="zh-CN" sz="3600" b="1" dirty="0" smtClean="0">
                <a:ea typeface="黑体" panose="02010609060101010101" pitchFamily="49" charset="-122"/>
              </a:rPr>
              <a:t>1Kings </a:t>
            </a:r>
            <a:r>
              <a:rPr lang="en-US" altLang="zh-CN" sz="3600" b="1" dirty="0">
                <a:ea typeface="黑体" panose="02010609060101010101" pitchFamily="49" charset="-122"/>
              </a:rPr>
              <a:t>18:17-40】</a:t>
            </a:r>
          </a:p>
          <a:p>
            <a:pPr algn="l"/>
            <a:r>
              <a:rPr lang="en-US" altLang="zh-CN" sz="3600" b="1" dirty="0" smtClean="0">
                <a:ea typeface="黑体" panose="02010609060101010101" pitchFamily="49" charset="-122"/>
              </a:rPr>
              <a:t>27</a:t>
            </a:r>
            <a:r>
              <a:rPr lang="zh-CN" altLang="en-US" sz="3600" b="1" dirty="0" smtClean="0">
                <a:ea typeface="黑体" panose="02010609060101010101" pitchFamily="49" charset="-122"/>
              </a:rPr>
              <a:t>到了正午，以利亞嬉笑他們，說：“大聲求告吧！因為他是神，他或默想，或走到一邊，或行路，或睡覺，你們當叫醒他。”</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so it was, at noon, that Elijah mocked them and said, "Cry aloud, for he is a god; either he is meditating, or he is busy, or he is on a journey, or perhaps he is sleeping and must be awakened."</a:t>
            </a:r>
          </a:p>
          <a:p>
            <a:pPr algn="l"/>
            <a:r>
              <a:rPr lang="en-US" altLang="zh-CN" sz="3600" b="1" dirty="0" smtClean="0">
                <a:ea typeface="黑体" panose="02010609060101010101" pitchFamily="49" charset="-122"/>
              </a:rPr>
              <a:t>28</a:t>
            </a:r>
            <a:r>
              <a:rPr lang="zh-CN" altLang="en-US" sz="3600" b="1" dirty="0" smtClean="0">
                <a:ea typeface="黑体" panose="02010609060101010101" pitchFamily="49" charset="-122"/>
              </a:rPr>
              <a:t>他們大聲求告，按著他們的規矩，用刀槍自割、自刺，直到身體流血。</a:t>
            </a:r>
          </a:p>
          <a:p>
            <a:pPr algn="l"/>
            <a:r>
              <a:rPr lang="en-US" altLang="zh-CN" sz="3600" b="1" dirty="0" smtClean="0">
                <a:ea typeface="黑体" panose="02010609060101010101" pitchFamily="49" charset="-122"/>
              </a:rPr>
              <a:t>So </a:t>
            </a:r>
            <a:r>
              <a:rPr lang="en-US" altLang="zh-CN" sz="3600" b="1" dirty="0">
                <a:ea typeface="黑体" panose="02010609060101010101" pitchFamily="49" charset="-122"/>
              </a:rPr>
              <a:t>they cried aloud, and cut themselves, as was their custom, with knives and lances, until the blood gushed out on them</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37249224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lnSpcReduction="10000"/>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列王紀上</a:t>
            </a:r>
            <a:r>
              <a:rPr lang="en-US" altLang="zh-CN" sz="3600" b="1" dirty="0" smtClean="0">
                <a:ea typeface="黑体" panose="02010609060101010101" pitchFamily="49" charset="-122"/>
              </a:rPr>
              <a:t>1Kings </a:t>
            </a:r>
            <a:r>
              <a:rPr lang="en-US" altLang="zh-CN" sz="3600" b="1" dirty="0">
                <a:ea typeface="黑体" panose="02010609060101010101" pitchFamily="49" charset="-122"/>
              </a:rPr>
              <a:t>18:17-40】</a:t>
            </a:r>
          </a:p>
          <a:p>
            <a:pPr algn="l"/>
            <a:r>
              <a:rPr lang="en-US" altLang="zh-CN" sz="3600" b="1" dirty="0" smtClean="0">
                <a:ea typeface="黑体" panose="02010609060101010101" pitchFamily="49" charset="-122"/>
              </a:rPr>
              <a:t>29</a:t>
            </a:r>
            <a:r>
              <a:rPr lang="zh-CN" altLang="en-US" sz="3600" b="1" dirty="0" smtClean="0">
                <a:ea typeface="黑体" panose="02010609060101010101" pitchFamily="49" charset="-122"/>
              </a:rPr>
              <a:t>從午後直到獻晚祭的時候，他們狂呼亂叫，卻沒有聲音，沒有應允的，也沒有理會的。</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when midday was past, they prophesied until the time of the offering of the evening sacrifice. But there was no voice; no one answered, no one paid attention.</a:t>
            </a:r>
          </a:p>
          <a:p>
            <a:pPr algn="l"/>
            <a:r>
              <a:rPr lang="en-US" altLang="zh-CN" sz="3600" b="1" dirty="0" smtClean="0">
                <a:ea typeface="黑体" panose="02010609060101010101" pitchFamily="49" charset="-122"/>
              </a:rPr>
              <a:t>30</a:t>
            </a:r>
            <a:r>
              <a:rPr lang="zh-CN" altLang="en-US" sz="3600" b="1" dirty="0" smtClean="0">
                <a:ea typeface="黑体" panose="02010609060101010101" pitchFamily="49" charset="-122"/>
              </a:rPr>
              <a:t>以利亞對眾民說：“你們到我這裡來。”眾民就到他那裡。他便重修已經毀壞耶和華的壇。</a:t>
            </a:r>
          </a:p>
          <a:p>
            <a:pPr algn="l"/>
            <a:r>
              <a:rPr lang="en-US" altLang="zh-CN" sz="3600" b="1" dirty="0" smtClean="0">
                <a:ea typeface="黑体" panose="02010609060101010101" pitchFamily="49" charset="-122"/>
              </a:rPr>
              <a:t>Then </a:t>
            </a:r>
            <a:r>
              <a:rPr lang="en-US" altLang="zh-CN" sz="3600" b="1" dirty="0">
                <a:ea typeface="黑体" panose="02010609060101010101" pitchFamily="49" charset="-122"/>
              </a:rPr>
              <a:t>Elijah said to all the people, "Come near to me." So all the people came near to him. And he repaired the altar of the LORD that was broken down</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5813257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lnSpcReduction="10000"/>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列王紀上</a:t>
            </a:r>
            <a:r>
              <a:rPr lang="en-US" altLang="zh-CN" sz="3600" b="1" dirty="0" smtClean="0">
                <a:ea typeface="黑体" panose="02010609060101010101" pitchFamily="49" charset="-122"/>
              </a:rPr>
              <a:t>1Kings </a:t>
            </a:r>
            <a:r>
              <a:rPr lang="en-US" altLang="zh-CN" sz="3600" b="1" dirty="0">
                <a:ea typeface="黑体" panose="02010609060101010101" pitchFamily="49" charset="-122"/>
              </a:rPr>
              <a:t>18:17-40】</a:t>
            </a:r>
          </a:p>
          <a:p>
            <a:pPr algn="l"/>
            <a:r>
              <a:rPr lang="en-US" altLang="zh-CN" sz="3600" b="1" dirty="0" smtClean="0">
                <a:ea typeface="黑体" panose="02010609060101010101" pitchFamily="49" charset="-122"/>
              </a:rPr>
              <a:t>31</a:t>
            </a:r>
            <a:r>
              <a:rPr lang="zh-CN" altLang="en-US" sz="3600" b="1" dirty="0" smtClean="0">
                <a:ea typeface="黑体" panose="02010609060101010101" pitchFamily="49" charset="-122"/>
              </a:rPr>
              <a:t>以利亞照雅各子孫支派的數目，取了十二塊石頭（耶和華的話曾臨到雅各說：“你的名要叫以色列”），</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Elijah took twelve stones, according to the number of the tribes of the sons of Jacob, to whom the word of the LORD had come, saying, "Israel shall be your name."</a:t>
            </a:r>
          </a:p>
          <a:p>
            <a:pPr algn="l"/>
            <a:r>
              <a:rPr lang="en-US" altLang="zh-CN" sz="3600" b="1" dirty="0" smtClean="0">
                <a:ea typeface="黑体" panose="02010609060101010101" pitchFamily="49" charset="-122"/>
              </a:rPr>
              <a:t>32</a:t>
            </a:r>
            <a:r>
              <a:rPr lang="zh-CN" altLang="en-US" sz="3600" b="1" dirty="0" smtClean="0">
                <a:ea typeface="黑体" panose="02010609060101010101" pitchFamily="49" charset="-122"/>
              </a:rPr>
              <a:t>用這些石頭為耶和華的名築一座壇，在壇的四圍挖溝，可容穀種二細亞，</a:t>
            </a:r>
          </a:p>
          <a:p>
            <a:pPr algn="l"/>
            <a:r>
              <a:rPr lang="en-US" altLang="zh-CN" sz="3600" b="1" dirty="0" smtClean="0">
                <a:ea typeface="黑体" panose="02010609060101010101" pitchFamily="49" charset="-122"/>
              </a:rPr>
              <a:t>Then </a:t>
            </a:r>
            <a:r>
              <a:rPr lang="en-US" altLang="zh-CN" sz="3600" b="1" dirty="0">
                <a:ea typeface="黑体" panose="02010609060101010101" pitchFamily="49" charset="-122"/>
              </a:rPr>
              <a:t>with the stones he built an altar in the name of the LORD; and he made a trench around the altar large enough to hold two </a:t>
            </a:r>
            <a:r>
              <a:rPr lang="en-US" altLang="zh-CN" sz="3600" b="1" dirty="0" err="1">
                <a:ea typeface="黑体" panose="02010609060101010101" pitchFamily="49" charset="-122"/>
              </a:rPr>
              <a:t>seahs</a:t>
            </a:r>
            <a:r>
              <a:rPr lang="en-US" altLang="zh-CN" sz="3600" b="1" dirty="0">
                <a:ea typeface="黑体" panose="02010609060101010101" pitchFamily="49" charset="-122"/>
              </a:rPr>
              <a:t> of seed</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7395023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lnSpcReduction="10000"/>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列王紀上</a:t>
            </a:r>
            <a:r>
              <a:rPr lang="en-US" altLang="zh-CN" sz="3600" b="1" dirty="0" smtClean="0">
                <a:ea typeface="黑体" panose="02010609060101010101" pitchFamily="49" charset="-122"/>
              </a:rPr>
              <a:t>1Kings </a:t>
            </a:r>
            <a:r>
              <a:rPr lang="en-US" altLang="zh-CN" sz="3600" b="1" dirty="0">
                <a:ea typeface="黑体" panose="02010609060101010101" pitchFamily="49" charset="-122"/>
              </a:rPr>
              <a:t>18:17-40】</a:t>
            </a:r>
          </a:p>
          <a:p>
            <a:pPr algn="l"/>
            <a:r>
              <a:rPr lang="en-US" altLang="zh-CN" sz="3600" b="1" dirty="0" smtClean="0">
                <a:ea typeface="黑体" panose="02010609060101010101" pitchFamily="49" charset="-122"/>
              </a:rPr>
              <a:t>33</a:t>
            </a:r>
            <a:r>
              <a:rPr lang="zh-CN" altLang="en-US" sz="3600" b="1" dirty="0" smtClean="0">
                <a:ea typeface="黑体" panose="02010609060101010101" pitchFamily="49" charset="-122"/>
              </a:rPr>
              <a:t>又在壇上擺好了柴，把牛犢切成塊子，放在柴上，對眾人說：“你們用四個桶盛滿水，倒在燔祭和柴上。”</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he put the wood in order, cut the bull in pieces, and laid it on the wood, and said, "Fill four </a:t>
            </a:r>
            <a:r>
              <a:rPr lang="en-US" altLang="zh-CN" sz="3600" b="1" dirty="0" err="1">
                <a:ea typeface="黑体" panose="02010609060101010101" pitchFamily="49" charset="-122"/>
              </a:rPr>
              <a:t>waterpots</a:t>
            </a:r>
            <a:r>
              <a:rPr lang="en-US" altLang="zh-CN" sz="3600" b="1" dirty="0">
                <a:ea typeface="黑体" panose="02010609060101010101" pitchFamily="49" charset="-122"/>
              </a:rPr>
              <a:t> with water, and pour it on the burnt sacrifice and on the wood."</a:t>
            </a:r>
          </a:p>
          <a:p>
            <a:pPr algn="l"/>
            <a:r>
              <a:rPr lang="en-US" altLang="zh-CN" sz="3600" b="1" dirty="0" smtClean="0">
                <a:ea typeface="黑体" panose="02010609060101010101" pitchFamily="49" charset="-122"/>
              </a:rPr>
              <a:t>34</a:t>
            </a:r>
            <a:r>
              <a:rPr lang="zh-CN" altLang="en-US" sz="3600" b="1" dirty="0" smtClean="0">
                <a:ea typeface="黑体" panose="02010609060101010101" pitchFamily="49" charset="-122"/>
              </a:rPr>
              <a:t>又說：“倒第二次。”他們就倒第二次。又說：“倒第三次。”他們就倒第三次。</a:t>
            </a:r>
          </a:p>
          <a:p>
            <a:pPr algn="l"/>
            <a:r>
              <a:rPr lang="en-US" altLang="zh-CN" sz="3600" b="1" dirty="0" smtClean="0">
                <a:ea typeface="黑体" panose="02010609060101010101" pitchFamily="49" charset="-122"/>
              </a:rPr>
              <a:t>Then </a:t>
            </a:r>
            <a:r>
              <a:rPr lang="en-US" altLang="zh-CN" sz="3600" b="1" dirty="0">
                <a:ea typeface="黑体" panose="02010609060101010101" pitchFamily="49" charset="-122"/>
              </a:rPr>
              <a:t>he said, "Do it a second time," and they did it a second time; and he said, "Do it a third time," and they did it a third time</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4656445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fontScale="92500"/>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列王紀上</a:t>
            </a:r>
            <a:r>
              <a:rPr lang="en-US" altLang="zh-CN" sz="3600" b="1" dirty="0" smtClean="0">
                <a:ea typeface="黑体" panose="02010609060101010101" pitchFamily="49" charset="-122"/>
              </a:rPr>
              <a:t>1Kings </a:t>
            </a:r>
            <a:r>
              <a:rPr lang="en-US" altLang="zh-CN" sz="3600" b="1" dirty="0">
                <a:ea typeface="黑体" panose="02010609060101010101" pitchFamily="49" charset="-122"/>
              </a:rPr>
              <a:t>18:17-40】</a:t>
            </a:r>
          </a:p>
          <a:p>
            <a:pPr algn="l"/>
            <a:r>
              <a:rPr lang="en-US" altLang="zh-CN" sz="3600" b="1" dirty="0" smtClean="0">
                <a:ea typeface="黑体" panose="02010609060101010101" pitchFamily="49" charset="-122"/>
              </a:rPr>
              <a:t>35</a:t>
            </a:r>
            <a:r>
              <a:rPr lang="zh-CN" altLang="en-US" sz="3600" b="1" dirty="0" smtClean="0">
                <a:ea typeface="黑体" panose="02010609060101010101" pitchFamily="49" charset="-122"/>
              </a:rPr>
              <a:t>水流在壇的四圍，溝裡也滿了水。</a:t>
            </a:r>
          </a:p>
          <a:p>
            <a:pPr algn="l"/>
            <a:r>
              <a:rPr lang="en-US" altLang="zh-CN" sz="3600" b="1" dirty="0" smtClean="0">
                <a:ea typeface="黑体" panose="02010609060101010101" pitchFamily="49" charset="-122"/>
              </a:rPr>
              <a:t>So </a:t>
            </a:r>
            <a:r>
              <a:rPr lang="en-US" altLang="zh-CN" sz="3600" b="1" dirty="0">
                <a:ea typeface="黑体" panose="02010609060101010101" pitchFamily="49" charset="-122"/>
              </a:rPr>
              <a:t>the water ran all around the altar; and he also filled the trench with water.</a:t>
            </a:r>
          </a:p>
          <a:p>
            <a:pPr algn="l"/>
            <a:r>
              <a:rPr lang="en-US" altLang="zh-CN" sz="3600" b="1" dirty="0" smtClean="0">
                <a:ea typeface="黑体" panose="02010609060101010101" pitchFamily="49" charset="-122"/>
              </a:rPr>
              <a:t>36</a:t>
            </a:r>
            <a:r>
              <a:rPr lang="zh-CN" altLang="en-US" sz="3600" b="1" dirty="0" smtClean="0">
                <a:ea typeface="黑体" panose="02010609060101010101" pitchFamily="49" charset="-122"/>
              </a:rPr>
              <a:t>到了獻晚祭的時候，先知以利亞近前來，說：“亞伯拉罕、以撒、以色列的　神，耶和華啊，求你今日使人知道你是以色列的　神，也知道我是你的僕人，又是奉你的命行這一切事。</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it came to pass, at the time of the offering of the evening sacrifice, that Elijah the prophet came near and said, "LORD God of Abraham, Isaac, and Israel, let it be known this day that You are God in Israel and I am Your servant, and that I have done all these things at Your word</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41504373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lnSpcReduction="10000"/>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列王紀上</a:t>
            </a:r>
            <a:r>
              <a:rPr lang="en-US" altLang="zh-CN" sz="3600" b="1" dirty="0" smtClean="0">
                <a:ea typeface="黑体" panose="02010609060101010101" pitchFamily="49" charset="-122"/>
              </a:rPr>
              <a:t>1Kings </a:t>
            </a:r>
            <a:r>
              <a:rPr lang="en-US" altLang="zh-CN" sz="3600" b="1" dirty="0">
                <a:ea typeface="黑体" panose="02010609060101010101" pitchFamily="49" charset="-122"/>
              </a:rPr>
              <a:t>18:17-40】</a:t>
            </a:r>
          </a:p>
          <a:p>
            <a:pPr algn="l"/>
            <a:r>
              <a:rPr lang="en-US" altLang="zh-CN" sz="3600" b="1" dirty="0" smtClean="0">
                <a:ea typeface="黑体" panose="02010609060101010101" pitchFamily="49" charset="-122"/>
              </a:rPr>
              <a:t>37</a:t>
            </a:r>
            <a:r>
              <a:rPr lang="zh-CN" altLang="en-US" sz="3600" b="1" dirty="0" smtClean="0">
                <a:ea typeface="黑体" panose="02010609060101010101" pitchFamily="49" charset="-122"/>
              </a:rPr>
              <a:t>耶和華啊，求你應允我，應允我！使這民知道你耶和華是　神，又知道是你叫這民的心回轉。”</a:t>
            </a:r>
          </a:p>
          <a:p>
            <a:pPr algn="l"/>
            <a:r>
              <a:rPr lang="en-US" altLang="zh-CN" sz="3600" b="1" dirty="0" smtClean="0">
                <a:ea typeface="黑体" panose="02010609060101010101" pitchFamily="49" charset="-122"/>
              </a:rPr>
              <a:t>Hear </a:t>
            </a:r>
            <a:r>
              <a:rPr lang="en-US" altLang="zh-CN" sz="3600" b="1" dirty="0">
                <a:ea typeface="黑体" panose="02010609060101010101" pitchFamily="49" charset="-122"/>
              </a:rPr>
              <a:t>me, O LORD, hear me, that this people may know that You are the LORD God, and that You have turned their hearts back to You again."</a:t>
            </a:r>
          </a:p>
          <a:p>
            <a:pPr algn="l"/>
            <a:r>
              <a:rPr lang="en-US" altLang="zh-CN" sz="3600" b="1" dirty="0" smtClean="0">
                <a:ea typeface="黑体" panose="02010609060101010101" pitchFamily="49" charset="-122"/>
              </a:rPr>
              <a:t>38</a:t>
            </a:r>
            <a:r>
              <a:rPr lang="zh-CN" altLang="en-US" sz="3600" b="1" dirty="0" smtClean="0">
                <a:ea typeface="黑体" panose="02010609060101010101" pitchFamily="49" charset="-122"/>
              </a:rPr>
              <a:t>於是，耶和華降下火來，燒盡燔祭、木柴、石頭、塵土，又燒幹溝裡的水。</a:t>
            </a:r>
          </a:p>
          <a:p>
            <a:pPr algn="l"/>
            <a:r>
              <a:rPr lang="en-US" altLang="zh-CN" sz="3600" b="1" dirty="0" smtClean="0">
                <a:ea typeface="黑体" panose="02010609060101010101" pitchFamily="49" charset="-122"/>
              </a:rPr>
              <a:t>Then </a:t>
            </a:r>
            <a:r>
              <a:rPr lang="en-US" altLang="zh-CN" sz="3600" b="1" dirty="0">
                <a:ea typeface="黑体" panose="02010609060101010101" pitchFamily="49" charset="-122"/>
              </a:rPr>
              <a:t>the fire of the LORD fell and consumed the burnt sacrifice, and the wood and the stones and the dust, and it licked up the water that was in the trench</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393942894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lnSpcReduction="10000"/>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列王紀上</a:t>
            </a:r>
            <a:r>
              <a:rPr lang="en-US" altLang="zh-CN" sz="3600" b="1" dirty="0" smtClean="0">
                <a:ea typeface="黑体" panose="02010609060101010101" pitchFamily="49" charset="-122"/>
              </a:rPr>
              <a:t>1Kings </a:t>
            </a:r>
            <a:r>
              <a:rPr lang="en-US" altLang="zh-CN" sz="3600" b="1" dirty="0">
                <a:ea typeface="黑体" panose="02010609060101010101" pitchFamily="49" charset="-122"/>
              </a:rPr>
              <a:t>18:17-40】</a:t>
            </a:r>
          </a:p>
          <a:p>
            <a:pPr algn="l"/>
            <a:r>
              <a:rPr lang="en-US" altLang="zh-CN" sz="3600" b="1" dirty="0" smtClean="0">
                <a:ea typeface="黑体" panose="02010609060101010101" pitchFamily="49" charset="-122"/>
              </a:rPr>
              <a:t>39</a:t>
            </a:r>
            <a:r>
              <a:rPr lang="zh-CN" altLang="en-US" sz="3600" b="1" dirty="0" smtClean="0">
                <a:ea typeface="黑体" panose="02010609060101010101" pitchFamily="49" charset="-122"/>
              </a:rPr>
              <a:t>眾民看見了，就俯伏在地，說：“耶和華是　神！耶和華是　神！”</a:t>
            </a:r>
          </a:p>
          <a:p>
            <a:pPr algn="l"/>
            <a:r>
              <a:rPr lang="en-US" altLang="zh-CN" sz="3600" b="1" dirty="0" smtClean="0">
                <a:ea typeface="黑体" panose="02010609060101010101" pitchFamily="49" charset="-122"/>
              </a:rPr>
              <a:t>Now </a:t>
            </a:r>
            <a:r>
              <a:rPr lang="en-US" altLang="zh-CN" sz="3600" b="1" dirty="0">
                <a:ea typeface="黑体" panose="02010609060101010101" pitchFamily="49" charset="-122"/>
              </a:rPr>
              <a:t>when all the people saw it, they fell on their faces; and they said, "The LORD, He is God! The LORD, He is God!"</a:t>
            </a:r>
          </a:p>
          <a:p>
            <a:pPr algn="l"/>
            <a:r>
              <a:rPr lang="en-US" altLang="zh-CN" sz="3600" b="1" dirty="0" smtClean="0">
                <a:ea typeface="黑体" panose="02010609060101010101" pitchFamily="49" charset="-122"/>
              </a:rPr>
              <a:t>40</a:t>
            </a:r>
            <a:r>
              <a:rPr lang="zh-CN" altLang="en-US" sz="3600" b="1" dirty="0" smtClean="0">
                <a:ea typeface="黑体" panose="02010609060101010101" pitchFamily="49" charset="-122"/>
              </a:rPr>
              <a:t>以利亞對他們說：“拿住巴力的先知，不容一人逃脫。”眾人就拿住他們。以利亞帶他們到基順河邊，在那裡殺了他們。</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Elijah said to them, "Seize the prophets of Baal! Do not let one of them escape!" So they seized them; and Elijah brought them down to the Brook </a:t>
            </a:r>
            <a:r>
              <a:rPr lang="en-US" altLang="zh-CN" sz="3600" b="1" dirty="0" err="1">
                <a:ea typeface="黑体" panose="02010609060101010101" pitchFamily="49" charset="-122"/>
              </a:rPr>
              <a:t>Kishon</a:t>
            </a:r>
            <a:r>
              <a:rPr lang="en-US" altLang="zh-CN" sz="3600" b="1" dirty="0">
                <a:ea typeface="黑体" panose="02010609060101010101" pitchFamily="49" charset="-122"/>
              </a:rPr>
              <a:t> and executed them there.</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790877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1"/>
            <a:ext cx="9144000" cy="6857999"/>
          </a:xfrm>
        </p:spPr>
        <p:txBody>
          <a:bodyPr>
            <a:noAutofit/>
          </a:bodyPr>
          <a:lstStyle/>
          <a:p>
            <a:pPr algn="l"/>
            <a:r>
              <a:rPr lang="en-US" altLang="zh-CN" sz="3600" b="1" dirty="0">
                <a:ea typeface="黑体" panose="02010609060101010101" pitchFamily="49" charset="-122"/>
              </a:rPr>
              <a:t>11</a:t>
            </a:r>
            <a:r>
              <a:rPr lang="zh-CN" altLang="en-US" sz="3600" b="1" dirty="0">
                <a:ea typeface="黑体" panose="02010609060101010101" pitchFamily="49" charset="-122"/>
              </a:rPr>
              <a:t>我們日用的飲食，今日賜給我們。</a:t>
            </a:r>
          </a:p>
          <a:p>
            <a:pPr algn="l"/>
            <a:r>
              <a:rPr lang="en-US" altLang="zh-CN" sz="3600" b="1" dirty="0">
                <a:ea typeface="黑体" panose="02010609060101010101" pitchFamily="49" charset="-122"/>
              </a:rPr>
              <a:t>Give us this day our daily bread.</a:t>
            </a:r>
          </a:p>
          <a:p>
            <a:pPr algn="l"/>
            <a:r>
              <a:rPr lang="en-US" altLang="zh-CN" sz="3600" b="1" dirty="0">
                <a:ea typeface="黑体" panose="02010609060101010101" pitchFamily="49" charset="-122"/>
              </a:rPr>
              <a:t>12</a:t>
            </a:r>
            <a:r>
              <a:rPr lang="zh-CN" altLang="en-US" sz="3600" b="1" dirty="0">
                <a:ea typeface="黑体" panose="02010609060101010101" pitchFamily="49" charset="-122"/>
              </a:rPr>
              <a:t>免我們的債，如同我們免了人的債。</a:t>
            </a:r>
          </a:p>
          <a:p>
            <a:pPr algn="l"/>
            <a:r>
              <a:rPr lang="en-US" altLang="zh-CN" sz="3600" b="1" dirty="0">
                <a:ea typeface="黑体" panose="02010609060101010101" pitchFamily="49" charset="-122"/>
              </a:rPr>
              <a:t>And forgive us our debts, As we forgive our debtors.</a:t>
            </a:r>
          </a:p>
          <a:p>
            <a:pPr algn="l" defTabSz="914400">
              <a:spcBef>
                <a:spcPct val="20000"/>
              </a:spcBef>
            </a:pPr>
            <a:r>
              <a:rPr lang="en-US" altLang="zh-CN" sz="3600" b="1" dirty="0">
                <a:ea typeface="黑体" panose="02010609060101010101" pitchFamily="49" charset="-122"/>
              </a:rPr>
              <a:t>13</a:t>
            </a:r>
            <a:r>
              <a:rPr lang="zh-CN" altLang="en-US" sz="3600" b="1" dirty="0">
                <a:ea typeface="黑体" panose="02010609060101010101" pitchFamily="49" charset="-122"/>
              </a:rPr>
              <a:t>不叫我們遇見試探，救我們脫離兇惡。因為國度、權柄、榮耀，全是你的，直到永遠。阿們。</a:t>
            </a:r>
            <a:endParaRPr lang="en-US" altLang="zh-CN" sz="3600" b="1" dirty="0">
              <a:ea typeface="黑体" panose="02010609060101010101" pitchFamily="49" charset="-122"/>
            </a:endParaRPr>
          </a:p>
          <a:p>
            <a:pPr algn="l" defTabSz="914400">
              <a:spcBef>
                <a:spcPct val="20000"/>
              </a:spcBef>
            </a:pPr>
            <a:r>
              <a:rPr lang="en-US" altLang="zh-CN" sz="3600" b="1" dirty="0">
                <a:ea typeface="黑体" panose="02010609060101010101" pitchFamily="49" charset="-122"/>
              </a:rPr>
              <a:t>And do not lead us into temptation, But deliver us from the evil one. For Yours is the kingdom and the power and the glory forever. Amen.</a:t>
            </a:r>
          </a:p>
          <a:p>
            <a:pPr algn="l"/>
            <a:endParaRPr lang="en-US" altLang="zh-CN" sz="3600" b="1" dirty="0">
              <a:ea typeface="黑体" panose="02010609060101010101" pitchFamily="49" charset="-122"/>
            </a:endParaRPr>
          </a:p>
        </p:txBody>
      </p:sp>
    </p:spTree>
    <p:extLst>
      <p:ext uri="{BB962C8B-B14F-4D97-AF65-F5344CB8AC3E}">
        <p14:creationId xmlns:p14="http://schemas.microsoft.com/office/powerpoint/2010/main" val="314652227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8785225" cy="6741367"/>
          </a:xfrm>
        </p:spPr>
        <p:txBody>
          <a:bodyPr>
            <a:normAutofit lnSpcReduction="10000"/>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列王紀上</a:t>
            </a:r>
            <a:r>
              <a:rPr lang="en-US" altLang="zh-CN" sz="3600" b="1" dirty="0" smtClean="0">
                <a:ea typeface="黑体" panose="02010609060101010101" pitchFamily="49" charset="-122"/>
              </a:rPr>
              <a:t>1Kings </a:t>
            </a:r>
            <a:r>
              <a:rPr lang="en-US" altLang="zh-CN" sz="3600" b="1" dirty="0">
                <a:ea typeface="黑体" panose="02010609060101010101" pitchFamily="49" charset="-122"/>
              </a:rPr>
              <a:t>19</a:t>
            </a:r>
            <a:r>
              <a:rPr lang="zh-CN" altLang="en-US" sz="3600" b="1" dirty="0">
                <a:ea typeface="黑体" panose="02010609060101010101" pitchFamily="49" charset="-122"/>
              </a:rPr>
              <a:t>：</a:t>
            </a:r>
            <a:r>
              <a:rPr lang="en-US" altLang="zh-CN" sz="3600" b="1" dirty="0">
                <a:ea typeface="黑体" panose="02010609060101010101" pitchFamily="49" charset="-122"/>
              </a:rPr>
              <a:t>1-4</a:t>
            </a:r>
            <a:r>
              <a:rPr lang="zh-CN" altLang="en-US" sz="3600" b="1" dirty="0">
                <a:ea typeface="黑体" panose="02010609060101010101" pitchFamily="49" charset="-122"/>
              </a:rPr>
              <a:t>，</a:t>
            </a:r>
            <a:r>
              <a:rPr lang="en-US" altLang="zh-CN" sz="3600" b="1" dirty="0">
                <a:ea typeface="黑体" panose="02010609060101010101" pitchFamily="49" charset="-122"/>
              </a:rPr>
              <a:t>9-10</a:t>
            </a:r>
            <a:r>
              <a:rPr lang="zh-CN" altLang="en-US" sz="3600" b="1" dirty="0">
                <a:ea typeface="黑体" panose="02010609060101010101" pitchFamily="49" charset="-122"/>
              </a:rPr>
              <a:t>，</a:t>
            </a:r>
            <a:r>
              <a:rPr lang="en-US" altLang="zh-CN" sz="3600" b="1" dirty="0" smtClean="0">
                <a:ea typeface="黑体" panose="02010609060101010101" pitchFamily="49" charset="-122"/>
              </a:rPr>
              <a:t>15a</a:t>
            </a:r>
            <a:r>
              <a:rPr lang="zh-CN" altLang="en-US" sz="3600" b="1" dirty="0" smtClean="0">
                <a:ea typeface="黑体" panose="02010609060101010101" pitchFamily="49" charset="-122"/>
              </a:rPr>
              <a:t>，</a:t>
            </a:r>
            <a:r>
              <a:rPr lang="en-US" altLang="zh-CN" sz="3600" b="1" dirty="0">
                <a:ea typeface="黑体" panose="02010609060101010101" pitchFamily="49" charset="-122"/>
              </a:rPr>
              <a:t>18】</a:t>
            </a:r>
          </a:p>
          <a:p>
            <a:pPr algn="l"/>
            <a:r>
              <a:rPr lang="en-US" altLang="zh-CN" sz="3600" b="1" dirty="0" smtClean="0">
                <a:ea typeface="黑体" panose="02010609060101010101" pitchFamily="49" charset="-122"/>
              </a:rPr>
              <a:t>1</a:t>
            </a:r>
            <a:r>
              <a:rPr lang="zh-CN" altLang="en-US" sz="3600" b="1" dirty="0" smtClean="0">
                <a:ea typeface="黑体" panose="02010609060101010101" pitchFamily="49" charset="-122"/>
              </a:rPr>
              <a:t>亞哈將以利亞一切所行的和他用刀殺眾先知的事，都告訴耶洗別。</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Ahab told Jezebel all that Elijah had done, also how he had executed all the prophets with the sword.</a:t>
            </a:r>
          </a:p>
          <a:p>
            <a:pPr algn="l"/>
            <a:r>
              <a:rPr lang="en-US" altLang="zh-CN" sz="3600" b="1" dirty="0" smtClean="0">
                <a:ea typeface="黑体" panose="02010609060101010101" pitchFamily="49" charset="-122"/>
              </a:rPr>
              <a:t>2</a:t>
            </a:r>
            <a:r>
              <a:rPr lang="zh-CN" altLang="en-US" sz="3600" b="1" dirty="0" smtClean="0">
                <a:ea typeface="黑体" panose="02010609060101010101" pitchFamily="49" charset="-122"/>
              </a:rPr>
              <a:t>耶洗別就差遣人去見以利亞，告訴他說：“明日約在這時候，我若不使你的性命像那些人的性命一樣，願神明重重地降罰與我。”</a:t>
            </a:r>
          </a:p>
          <a:p>
            <a:pPr algn="l"/>
            <a:r>
              <a:rPr lang="en-US" altLang="zh-CN" sz="3600" b="1" dirty="0" smtClean="0">
                <a:ea typeface="黑体" panose="02010609060101010101" pitchFamily="49" charset="-122"/>
              </a:rPr>
              <a:t>Then </a:t>
            </a:r>
            <a:r>
              <a:rPr lang="en-US" altLang="zh-CN" sz="3600" b="1" dirty="0">
                <a:ea typeface="黑体" panose="02010609060101010101" pitchFamily="49" charset="-122"/>
              </a:rPr>
              <a:t>Jezebel sent a messenger to Elijah, saying, "So let the gods do to me, and more also, if I do not make your life as the life of one of them by tomorrow about this time</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4276859795"/>
      </p:ext>
    </p:extLst>
  </p:cSld>
  <p:clrMapOvr>
    <a:overrideClrMapping bg1="lt1" tx1="dk1" bg2="lt2" tx2="dk2" accent1="accent1" accent2="accent2" accent3="accent3" accent4="accent4" accent5="accent5" accent6="accent6" hlink="hlink" folHlink="folHlink"/>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8785225" cy="6741367"/>
          </a:xfrm>
        </p:spPr>
        <p:txBody>
          <a:bodyPr>
            <a:normAutofit fontScale="92500" lnSpcReduction="10000"/>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列王紀上</a:t>
            </a:r>
            <a:r>
              <a:rPr lang="en-US" altLang="zh-CN" sz="3600" b="1" dirty="0" smtClean="0">
                <a:ea typeface="黑体" panose="02010609060101010101" pitchFamily="49" charset="-122"/>
              </a:rPr>
              <a:t>1Kings </a:t>
            </a:r>
            <a:r>
              <a:rPr lang="en-US" altLang="zh-CN" sz="3600" b="1" dirty="0">
                <a:ea typeface="黑体" panose="02010609060101010101" pitchFamily="49" charset="-122"/>
              </a:rPr>
              <a:t>19</a:t>
            </a:r>
            <a:r>
              <a:rPr lang="zh-CN" altLang="en-US" sz="3600" b="1" dirty="0">
                <a:ea typeface="黑体" panose="02010609060101010101" pitchFamily="49" charset="-122"/>
              </a:rPr>
              <a:t>：</a:t>
            </a:r>
            <a:r>
              <a:rPr lang="en-US" altLang="zh-CN" sz="3600" b="1" dirty="0">
                <a:ea typeface="黑体" panose="02010609060101010101" pitchFamily="49" charset="-122"/>
              </a:rPr>
              <a:t>1-4</a:t>
            </a:r>
            <a:r>
              <a:rPr lang="zh-CN" altLang="en-US" sz="3600" b="1" dirty="0">
                <a:ea typeface="黑体" panose="02010609060101010101" pitchFamily="49" charset="-122"/>
              </a:rPr>
              <a:t>，</a:t>
            </a:r>
            <a:r>
              <a:rPr lang="en-US" altLang="zh-CN" sz="3600" b="1" dirty="0">
                <a:ea typeface="黑体" panose="02010609060101010101" pitchFamily="49" charset="-122"/>
              </a:rPr>
              <a:t>9-10</a:t>
            </a:r>
            <a:r>
              <a:rPr lang="zh-CN" altLang="en-US" sz="3600" b="1" dirty="0">
                <a:ea typeface="黑体" panose="02010609060101010101" pitchFamily="49" charset="-122"/>
              </a:rPr>
              <a:t>，</a:t>
            </a:r>
            <a:r>
              <a:rPr lang="en-US" altLang="zh-CN" sz="3600" b="1" dirty="0" smtClean="0">
                <a:ea typeface="黑体" panose="02010609060101010101" pitchFamily="49" charset="-122"/>
              </a:rPr>
              <a:t>15a</a:t>
            </a:r>
            <a:r>
              <a:rPr lang="zh-CN" altLang="en-US" sz="3600" b="1" dirty="0" smtClean="0">
                <a:ea typeface="黑体" panose="02010609060101010101" pitchFamily="49" charset="-122"/>
              </a:rPr>
              <a:t>，</a:t>
            </a:r>
            <a:r>
              <a:rPr lang="en-US" altLang="zh-CN" sz="3600" b="1" dirty="0">
                <a:ea typeface="黑体" panose="02010609060101010101" pitchFamily="49" charset="-122"/>
              </a:rPr>
              <a:t>18】</a:t>
            </a:r>
          </a:p>
          <a:p>
            <a:pPr algn="l"/>
            <a:r>
              <a:rPr lang="en-US" altLang="zh-CN" sz="3600" b="1" dirty="0" smtClean="0">
                <a:ea typeface="黑体" panose="02010609060101010101" pitchFamily="49" charset="-122"/>
              </a:rPr>
              <a:t>3</a:t>
            </a:r>
            <a:r>
              <a:rPr lang="zh-CN" altLang="en-US" sz="3600" b="1" dirty="0" smtClean="0">
                <a:ea typeface="黑体" panose="02010609060101010101" pitchFamily="49" charset="-122"/>
              </a:rPr>
              <a:t>以利亞見這光景，就起來逃命，到了猶大的別是巴，將僕人留在那裡。</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when he saw that, he arose and ran for his life, and went to Beersheba, which belongs to Judah, and left his servant there.</a:t>
            </a:r>
          </a:p>
          <a:p>
            <a:pPr algn="l"/>
            <a:r>
              <a:rPr lang="en-US" altLang="zh-CN" sz="3600" b="1" dirty="0" smtClean="0">
                <a:ea typeface="黑体" panose="02010609060101010101" pitchFamily="49" charset="-122"/>
              </a:rPr>
              <a:t>4</a:t>
            </a:r>
            <a:r>
              <a:rPr lang="zh-CN" altLang="en-US" sz="3600" b="1" dirty="0" smtClean="0">
                <a:ea typeface="黑体" panose="02010609060101010101" pitchFamily="49" charset="-122"/>
              </a:rPr>
              <a:t>自己在曠野走了一日的路程，來到一棵羅騰樹下（“羅騰”，小樹名，松類。下同）；就坐在那裡求死，說：“耶和華啊，罷了！求你取我的性命，因為我不勝於我的列祖。”</a:t>
            </a:r>
          </a:p>
          <a:p>
            <a:pPr algn="l"/>
            <a:r>
              <a:rPr lang="en-US" altLang="zh-CN" sz="3600" b="1" dirty="0" smtClean="0">
                <a:ea typeface="黑体" panose="02010609060101010101" pitchFamily="49" charset="-122"/>
              </a:rPr>
              <a:t>But </a:t>
            </a:r>
            <a:r>
              <a:rPr lang="en-US" altLang="zh-CN" sz="3600" b="1" dirty="0">
                <a:ea typeface="黑体" panose="02010609060101010101" pitchFamily="49" charset="-122"/>
              </a:rPr>
              <a:t>he himself went a day's journey into the wilderness, and came and sat down under a broom tree. And he prayed that he might die, and said, "It is enough! Now, LORD, take my life, for I am no better than my fathers</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27996207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8785225" cy="6741367"/>
          </a:xfrm>
        </p:spPr>
        <p:txBody>
          <a:bodyPr>
            <a:normAutofit fontScale="92500" lnSpcReduction="20000"/>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列王紀上</a:t>
            </a:r>
            <a:r>
              <a:rPr lang="en-US" altLang="zh-CN" sz="3600" b="1" dirty="0" smtClean="0">
                <a:ea typeface="黑体" panose="02010609060101010101" pitchFamily="49" charset="-122"/>
              </a:rPr>
              <a:t>1Kings </a:t>
            </a:r>
            <a:r>
              <a:rPr lang="en-US" altLang="zh-CN" sz="3600" b="1" dirty="0">
                <a:ea typeface="黑体" panose="02010609060101010101" pitchFamily="49" charset="-122"/>
              </a:rPr>
              <a:t>19</a:t>
            </a:r>
            <a:r>
              <a:rPr lang="zh-CN" altLang="en-US" sz="3600" b="1" dirty="0">
                <a:ea typeface="黑体" panose="02010609060101010101" pitchFamily="49" charset="-122"/>
              </a:rPr>
              <a:t>：</a:t>
            </a:r>
            <a:r>
              <a:rPr lang="en-US" altLang="zh-CN" sz="3600" b="1" dirty="0">
                <a:ea typeface="黑体" panose="02010609060101010101" pitchFamily="49" charset="-122"/>
              </a:rPr>
              <a:t>1-4</a:t>
            </a:r>
            <a:r>
              <a:rPr lang="zh-CN" altLang="en-US" sz="3600" b="1" dirty="0">
                <a:ea typeface="黑体" panose="02010609060101010101" pitchFamily="49" charset="-122"/>
              </a:rPr>
              <a:t>，</a:t>
            </a:r>
            <a:r>
              <a:rPr lang="en-US" altLang="zh-CN" sz="3600" b="1" dirty="0">
                <a:ea typeface="黑体" panose="02010609060101010101" pitchFamily="49" charset="-122"/>
              </a:rPr>
              <a:t>9-10</a:t>
            </a:r>
            <a:r>
              <a:rPr lang="zh-CN" altLang="en-US" sz="3600" b="1" dirty="0">
                <a:ea typeface="黑体" panose="02010609060101010101" pitchFamily="49" charset="-122"/>
              </a:rPr>
              <a:t>，</a:t>
            </a:r>
            <a:r>
              <a:rPr lang="en-US" altLang="zh-CN" sz="3600" b="1" dirty="0" smtClean="0">
                <a:ea typeface="黑体" panose="02010609060101010101" pitchFamily="49" charset="-122"/>
              </a:rPr>
              <a:t>15a</a:t>
            </a:r>
            <a:r>
              <a:rPr lang="zh-CN" altLang="en-US" sz="3600" b="1" dirty="0" smtClean="0">
                <a:ea typeface="黑体" panose="02010609060101010101" pitchFamily="49" charset="-122"/>
              </a:rPr>
              <a:t>，</a:t>
            </a:r>
            <a:r>
              <a:rPr lang="en-US" altLang="zh-CN" sz="3600" b="1" dirty="0">
                <a:ea typeface="黑体" panose="02010609060101010101" pitchFamily="49" charset="-122"/>
              </a:rPr>
              <a:t>18】</a:t>
            </a:r>
          </a:p>
          <a:p>
            <a:pPr algn="l"/>
            <a:r>
              <a:rPr lang="en-US" altLang="zh-CN" sz="3600" b="1" dirty="0" smtClean="0">
                <a:ea typeface="黑体" panose="02010609060101010101" pitchFamily="49" charset="-122"/>
              </a:rPr>
              <a:t>9</a:t>
            </a:r>
            <a:r>
              <a:rPr lang="zh-CN" altLang="en-US" sz="3600" b="1" dirty="0" smtClean="0">
                <a:ea typeface="黑体" panose="02010609060101010101" pitchFamily="49" charset="-122"/>
              </a:rPr>
              <a:t>他在那裡進了一個洞，就住在洞中。耶和華的話臨到他說：“以利亞啊，你在這裡作什麼？”</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there he went into a cave, and spent the night in that place; and behold, the word of the LORD came to him, and He said to him, "What are you doing here, Elijah?"</a:t>
            </a:r>
          </a:p>
          <a:p>
            <a:pPr algn="l"/>
            <a:r>
              <a:rPr lang="en-US" altLang="zh-CN" sz="3600" b="1" dirty="0" smtClean="0">
                <a:ea typeface="黑体" panose="02010609060101010101" pitchFamily="49" charset="-122"/>
              </a:rPr>
              <a:t>10</a:t>
            </a:r>
            <a:r>
              <a:rPr lang="zh-CN" altLang="en-US" sz="3600" b="1" dirty="0" smtClean="0">
                <a:ea typeface="黑体" panose="02010609060101010101" pitchFamily="49" charset="-122"/>
              </a:rPr>
              <a:t>他說：“我為耶和華萬軍之　神大發熱心；因為以色列人背棄了你的約，毀壞了你的壇，用刀殺了你的先知，只剩下我一個人，他們還要尋索我的命。”</a:t>
            </a:r>
          </a:p>
          <a:p>
            <a:pPr algn="l"/>
            <a:r>
              <a:rPr lang="en-US" altLang="zh-CN" sz="3600" b="1" dirty="0" smtClean="0">
                <a:ea typeface="黑体" panose="02010609060101010101" pitchFamily="49" charset="-122"/>
              </a:rPr>
              <a:t>So </a:t>
            </a:r>
            <a:r>
              <a:rPr lang="en-US" altLang="zh-CN" sz="3600" b="1" dirty="0">
                <a:ea typeface="黑体" panose="02010609060101010101" pitchFamily="49" charset="-122"/>
              </a:rPr>
              <a:t>he said, "I have been very zealous for the LORD God of hosts; for the children of Israel have forsaken Your covenant, torn down Your altars, and killed Your prophets with the sword. I alone am left; and they seek to take my life</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173022942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8785225" cy="6741367"/>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列王紀上</a:t>
            </a:r>
            <a:r>
              <a:rPr lang="en-US" altLang="zh-CN" sz="3600" b="1" dirty="0" smtClean="0">
                <a:ea typeface="黑体" panose="02010609060101010101" pitchFamily="49" charset="-122"/>
              </a:rPr>
              <a:t>1Kings </a:t>
            </a:r>
            <a:r>
              <a:rPr lang="en-US" altLang="zh-CN" sz="3600" b="1" dirty="0">
                <a:ea typeface="黑体" panose="02010609060101010101" pitchFamily="49" charset="-122"/>
              </a:rPr>
              <a:t>19</a:t>
            </a:r>
            <a:r>
              <a:rPr lang="zh-CN" altLang="en-US" sz="3600" b="1" dirty="0">
                <a:ea typeface="黑体" panose="02010609060101010101" pitchFamily="49" charset="-122"/>
              </a:rPr>
              <a:t>：</a:t>
            </a:r>
            <a:r>
              <a:rPr lang="en-US" altLang="zh-CN" sz="3600" b="1" dirty="0">
                <a:ea typeface="黑体" panose="02010609060101010101" pitchFamily="49" charset="-122"/>
              </a:rPr>
              <a:t>1-4</a:t>
            </a:r>
            <a:r>
              <a:rPr lang="zh-CN" altLang="en-US" sz="3600" b="1" dirty="0">
                <a:ea typeface="黑体" panose="02010609060101010101" pitchFamily="49" charset="-122"/>
              </a:rPr>
              <a:t>，</a:t>
            </a:r>
            <a:r>
              <a:rPr lang="en-US" altLang="zh-CN" sz="3600" b="1" dirty="0">
                <a:ea typeface="黑体" panose="02010609060101010101" pitchFamily="49" charset="-122"/>
              </a:rPr>
              <a:t>9-10</a:t>
            </a:r>
            <a:r>
              <a:rPr lang="zh-CN" altLang="en-US" sz="3600" b="1" dirty="0">
                <a:ea typeface="黑体" panose="02010609060101010101" pitchFamily="49" charset="-122"/>
              </a:rPr>
              <a:t>，</a:t>
            </a:r>
            <a:r>
              <a:rPr lang="en-US" altLang="zh-CN" sz="3600" b="1" dirty="0" smtClean="0">
                <a:ea typeface="黑体" panose="02010609060101010101" pitchFamily="49" charset="-122"/>
              </a:rPr>
              <a:t>15a</a:t>
            </a:r>
            <a:r>
              <a:rPr lang="zh-CN" altLang="en-US" sz="3600" b="1" dirty="0" smtClean="0">
                <a:ea typeface="黑体" panose="02010609060101010101" pitchFamily="49" charset="-122"/>
              </a:rPr>
              <a:t>，</a:t>
            </a:r>
            <a:r>
              <a:rPr lang="en-US" altLang="zh-CN" sz="3600" b="1" dirty="0">
                <a:ea typeface="黑体" panose="02010609060101010101" pitchFamily="49" charset="-122"/>
              </a:rPr>
              <a:t>18】</a:t>
            </a:r>
          </a:p>
          <a:p>
            <a:pPr algn="l"/>
            <a:r>
              <a:rPr lang="en-US" altLang="zh-CN" sz="3600" b="1" dirty="0" smtClean="0">
                <a:ea typeface="黑体" panose="02010609060101010101" pitchFamily="49" charset="-122"/>
              </a:rPr>
              <a:t>15</a:t>
            </a:r>
            <a:r>
              <a:rPr lang="zh-CN" altLang="en-US" sz="3600" b="1" dirty="0" smtClean="0">
                <a:ea typeface="黑体" panose="02010609060101010101" pitchFamily="49" charset="-122"/>
              </a:rPr>
              <a:t>耶和華對他說</a:t>
            </a:r>
            <a:r>
              <a:rPr lang="en-US" altLang="zh-CN" sz="3600" b="1" dirty="0" smtClean="0">
                <a:ea typeface="黑体" panose="02010609060101010101" pitchFamily="49" charset="-122"/>
              </a:rPr>
              <a:t>: </a:t>
            </a:r>
            <a:r>
              <a:rPr lang="en-US" altLang="zh-CN" sz="3600" b="1" dirty="0">
                <a:ea typeface="黑体" panose="02010609060101010101" pitchFamily="49" charset="-122"/>
              </a:rPr>
              <a:t>“……</a:t>
            </a:r>
          </a:p>
          <a:p>
            <a:pPr algn="l"/>
            <a:r>
              <a:rPr lang="en-US" altLang="zh-CN" sz="3600" b="1" dirty="0">
                <a:ea typeface="黑体" panose="02010609060101010101" pitchFamily="49" charset="-122"/>
              </a:rPr>
              <a:t>Then the LORD said to him: "….</a:t>
            </a:r>
          </a:p>
          <a:p>
            <a:pPr algn="l"/>
            <a:r>
              <a:rPr lang="en-US" altLang="zh-CN" sz="3600" b="1" dirty="0">
                <a:ea typeface="黑体" panose="02010609060101010101" pitchFamily="49" charset="-122"/>
              </a:rPr>
              <a:t>……</a:t>
            </a:r>
          </a:p>
          <a:p>
            <a:pPr algn="l"/>
            <a:r>
              <a:rPr lang="en-US" altLang="zh-CN" sz="3600" b="1" dirty="0" smtClean="0">
                <a:ea typeface="黑体" panose="02010609060101010101" pitchFamily="49" charset="-122"/>
              </a:rPr>
              <a:t>18</a:t>
            </a:r>
            <a:r>
              <a:rPr lang="zh-CN" altLang="en-US" sz="3600" b="1" dirty="0" smtClean="0">
                <a:ea typeface="黑体" panose="02010609060101010101" pitchFamily="49" charset="-122"/>
              </a:rPr>
              <a:t>但我在以色列人中為自己留下七千人，是未曾向巴力屈膝的，未曾與巴力親嘴的。”</a:t>
            </a:r>
          </a:p>
          <a:p>
            <a:pPr algn="l"/>
            <a:r>
              <a:rPr lang="en-US" altLang="zh-CN" sz="3600" b="1" dirty="0" smtClean="0">
                <a:ea typeface="黑体" panose="02010609060101010101" pitchFamily="49" charset="-122"/>
              </a:rPr>
              <a:t>Yet </a:t>
            </a:r>
            <a:r>
              <a:rPr lang="en-US" altLang="zh-CN" sz="3600" b="1" dirty="0">
                <a:ea typeface="黑体" panose="02010609060101010101" pitchFamily="49" charset="-122"/>
              </a:rPr>
              <a:t>I have reserved seven thousand in Israel, all whose knees have not bowed to Baal, and every mouth that has not kissed him."</a:t>
            </a:r>
          </a:p>
        </p:txBody>
      </p:sp>
    </p:spTree>
    <p:extLst>
      <p:ext uri="{BB962C8B-B14F-4D97-AF65-F5344CB8AC3E}">
        <p14:creationId xmlns:p14="http://schemas.microsoft.com/office/powerpoint/2010/main" val="240906573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8785225" cy="6741367"/>
          </a:xfrm>
        </p:spPr>
        <p:txBody>
          <a:bodyPr>
            <a:normAutofit/>
          </a:bodyPr>
          <a:lstStyle/>
          <a:p>
            <a:pPr algn="l"/>
            <a:endParaRPr lang="en-US" altLang="zh-CN" sz="3600" b="1" dirty="0" smtClean="0">
              <a:ea typeface="黑体" panose="02010609060101010101" pitchFamily="49" charset="-122"/>
            </a:endParaRPr>
          </a:p>
          <a:p>
            <a:pPr algn="l"/>
            <a:endParaRPr lang="en-US" altLang="zh-CN" sz="3600" b="1" dirty="0">
              <a:ea typeface="黑体" panose="02010609060101010101" pitchFamily="49" charset="-122"/>
            </a:endParaRPr>
          </a:p>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詩篇</a:t>
            </a:r>
            <a:r>
              <a:rPr lang="en-US" altLang="zh-CN" sz="3600" b="1" dirty="0" smtClean="0">
                <a:ea typeface="黑体" panose="02010609060101010101" pitchFamily="49" charset="-122"/>
              </a:rPr>
              <a:t>Psalms </a:t>
            </a:r>
            <a:r>
              <a:rPr lang="en-US" altLang="zh-CN" sz="3600" b="1" dirty="0">
                <a:ea typeface="黑体" panose="02010609060101010101" pitchFamily="49" charset="-122"/>
              </a:rPr>
              <a:t>29</a:t>
            </a:r>
            <a:r>
              <a:rPr lang="zh-CN" altLang="en-US" sz="3600" b="1" dirty="0">
                <a:ea typeface="黑体" panose="02010609060101010101" pitchFamily="49" charset="-122"/>
              </a:rPr>
              <a:t>：</a:t>
            </a:r>
            <a:r>
              <a:rPr lang="en-US" altLang="zh-CN" sz="3600" b="1" dirty="0">
                <a:ea typeface="黑体" panose="02010609060101010101" pitchFamily="49" charset="-122"/>
              </a:rPr>
              <a:t>10</a:t>
            </a:r>
            <a:r>
              <a:rPr lang="en-US" altLang="zh-CN" sz="3600" b="1" dirty="0" smtClean="0">
                <a:ea typeface="黑体" panose="02010609060101010101" pitchFamily="49" charset="-122"/>
              </a:rPr>
              <a:t>】</a:t>
            </a:r>
          </a:p>
          <a:p>
            <a:pPr algn="l"/>
            <a:r>
              <a:rPr lang="zh-CN" altLang="en-US" sz="3600" b="1" dirty="0" smtClean="0">
                <a:ea typeface="黑体" panose="02010609060101010101" pitchFamily="49" charset="-122"/>
              </a:rPr>
              <a:t>洪水氾濫之時，耶和華坐著為王；耶和華坐著為王，直到永遠。</a:t>
            </a:r>
          </a:p>
          <a:p>
            <a:pPr algn="l"/>
            <a:r>
              <a:rPr lang="en-US" altLang="zh-CN" sz="3600" b="1" dirty="0" smtClean="0">
                <a:ea typeface="黑体" panose="02010609060101010101" pitchFamily="49" charset="-122"/>
              </a:rPr>
              <a:t>The </a:t>
            </a:r>
            <a:r>
              <a:rPr lang="en-US" altLang="zh-CN" sz="3600" b="1" dirty="0">
                <a:ea typeface="黑体" panose="02010609060101010101" pitchFamily="49" charset="-122"/>
              </a:rPr>
              <a:t>LORD sat enthroned at the Flood, And the LORD sits as King forever.</a:t>
            </a:r>
          </a:p>
        </p:txBody>
      </p:sp>
    </p:spTree>
    <p:extLst>
      <p:ext uri="{BB962C8B-B14F-4D97-AF65-F5344CB8AC3E}">
        <p14:creationId xmlns:p14="http://schemas.microsoft.com/office/powerpoint/2010/main" val="9098383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fontScale="92500"/>
          </a:bodyPr>
          <a:lstStyle/>
          <a:p>
            <a:pPr algn="l" defTabSz="914400">
              <a:spcBef>
                <a:spcPct val="20000"/>
              </a:spcBef>
            </a:pPr>
            <a:r>
              <a:rPr lang="en-US" altLang="zh-CN" sz="3600" b="1" dirty="0" smtClean="0">
                <a:ea typeface="黑体" panose="02010609060101010101" pitchFamily="49" charset="-122"/>
              </a:rPr>
              <a:t>【</a:t>
            </a:r>
            <a:r>
              <a:rPr lang="zh-CN" altLang="en-US" sz="3600" b="1" dirty="0" smtClean="0">
                <a:ea typeface="黑体" panose="02010609060101010101" pitchFamily="49" charset="-122"/>
              </a:rPr>
              <a:t>歷代志上</a:t>
            </a:r>
            <a:r>
              <a:rPr lang="en-US" altLang="zh-CN" sz="3600" b="1" dirty="0" smtClean="0">
                <a:ea typeface="黑体" panose="02010609060101010101" pitchFamily="49" charset="-122"/>
              </a:rPr>
              <a:t>1 </a:t>
            </a:r>
            <a:r>
              <a:rPr lang="en-US" altLang="zh-CN" sz="3600" b="1" dirty="0">
                <a:ea typeface="黑体" panose="02010609060101010101" pitchFamily="49" charset="-122"/>
              </a:rPr>
              <a:t>Chronicles 29: 10-13】</a:t>
            </a:r>
          </a:p>
          <a:p>
            <a:pPr algn="l" defTabSz="914400">
              <a:spcBef>
                <a:spcPct val="20000"/>
              </a:spcBef>
            </a:pPr>
            <a:r>
              <a:rPr lang="en-US" altLang="zh-CN" sz="3600" b="1" dirty="0" smtClean="0">
                <a:ea typeface="黑体" panose="02010609060101010101" pitchFamily="49" charset="-122"/>
              </a:rPr>
              <a:t>10</a:t>
            </a:r>
            <a:r>
              <a:rPr lang="zh-CN" altLang="en-US" sz="3600" b="1" dirty="0" smtClean="0">
                <a:ea typeface="黑体" panose="02010609060101010101" pitchFamily="49" charset="-122"/>
              </a:rPr>
              <a:t>所以，大衛在會眾面前稱頌耶和華說：“耶和華我們的父，以色列的　神，是應當稱頌，直到永永遠遠的。</a:t>
            </a:r>
            <a:endParaRPr lang="en-US" altLang="zh-CN" sz="3600" b="1" dirty="0" smtClean="0">
              <a:ea typeface="黑体" panose="02010609060101010101" pitchFamily="49" charset="-122"/>
            </a:endParaRPr>
          </a:p>
          <a:p>
            <a:pPr algn="l" defTabSz="914400">
              <a:spcBef>
                <a:spcPct val="20000"/>
              </a:spcBef>
            </a:pPr>
            <a:r>
              <a:rPr lang="en-US" altLang="zh-CN" sz="3600" b="1" dirty="0" smtClean="0">
                <a:ea typeface="黑体" panose="02010609060101010101" pitchFamily="49" charset="-122"/>
              </a:rPr>
              <a:t>Therefore </a:t>
            </a:r>
            <a:r>
              <a:rPr lang="en-US" altLang="zh-CN" sz="3600" b="1" dirty="0">
                <a:ea typeface="黑体" panose="02010609060101010101" pitchFamily="49" charset="-122"/>
              </a:rPr>
              <a:t>David blessed the LORD before all the assembly; and David said: "Blessed are You, LORD God of Israel, our Father, forever and ever.</a:t>
            </a:r>
          </a:p>
          <a:p>
            <a:pPr algn="l" defTabSz="914400">
              <a:spcBef>
                <a:spcPct val="20000"/>
              </a:spcBef>
            </a:pPr>
            <a:r>
              <a:rPr lang="en-US" altLang="zh-CN" sz="3600" b="1" dirty="0" smtClean="0">
                <a:ea typeface="黑体" panose="02010609060101010101" pitchFamily="49" charset="-122"/>
              </a:rPr>
              <a:t>11</a:t>
            </a:r>
            <a:r>
              <a:rPr lang="zh-CN" altLang="en-US" sz="3600" b="1" dirty="0" smtClean="0">
                <a:ea typeface="黑体" panose="02010609060101010101" pitchFamily="49" charset="-122"/>
              </a:rPr>
              <a:t>耶和華啊，尊大、能力、榮耀、強勝、威嚴都是你的；凡天上地下的都是你的；國度也是你的，並且你為至高，為萬有之首。</a:t>
            </a:r>
          </a:p>
          <a:p>
            <a:pPr algn="l" defTabSz="914400">
              <a:spcBef>
                <a:spcPct val="20000"/>
              </a:spcBef>
            </a:pPr>
            <a:r>
              <a:rPr lang="en-US" altLang="zh-CN" sz="3600" b="1" dirty="0" smtClean="0">
                <a:ea typeface="黑体" panose="02010609060101010101" pitchFamily="49" charset="-122"/>
              </a:rPr>
              <a:t>Yours</a:t>
            </a:r>
            <a:r>
              <a:rPr lang="en-US" altLang="zh-CN" sz="3600" b="1" dirty="0">
                <a:ea typeface="黑体" panose="02010609060101010101" pitchFamily="49" charset="-122"/>
              </a:rPr>
              <a:t>, O LORD, is the greatness, The power and the glory, The victory and the majesty; For all that is in heaven and in earth is Yours; Yours is the kingdom, O LORD, And You are exalted as head over all.</a:t>
            </a:r>
          </a:p>
        </p:txBody>
      </p:sp>
    </p:spTree>
    <p:extLst>
      <p:ext uri="{BB962C8B-B14F-4D97-AF65-F5344CB8AC3E}">
        <p14:creationId xmlns:p14="http://schemas.microsoft.com/office/powerpoint/2010/main" val="21150430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a:bodyPr>
          <a:lstStyle/>
          <a:p>
            <a:pPr algn="l"/>
            <a:r>
              <a:rPr lang="en-US" altLang="zh-CN" sz="3700" b="1" dirty="0" smtClean="0">
                <a:ea typeface="黑体" panose="02010609060101010101" pitchFamily="49" charset="-122"/>
              </a:rPr>
              <a:t>12</a:t>
            </a:r>
            <a:r>
              <a:rPr lang="zh-CN" altLang="en-US" sz="3700" b="1" dirty="0" smtClean="0">
                <a:ea typeface="黑体" panose="02010609060101010101" pitchFamily="49" charset="-122"/>
              </a:rPr>
              <a:t>豐富尊榮都從你而來，你也治理萬物。在你手裡有大能大力，使人尊大強盛都出於你。</a:t>
            </a:r>
          </a:p>
          <a:p>
            <a:pPr algn="l"/>
            <a:r>
              <a:rPr lang="en-US" altLang="zh-CN" sz="3700" b="1" dirty="0" smtClean="0">
                <a:ea typeface="黑体" panose="02010609060101010101" pitchFamily="49" charset="-122"/>
              </a:rPr>
              <a:t>Both </a:t>
            </a:r>
            <a:r>
              <a:rPr lang="en-US" altLang="zh-CN" sz="3700" b="1" dirty="0">
                <a:ea typeface="黑体" panose="02010609060101010101" pitchFamily="49" charset="-122"/>
              </a:rPr>
              <a:t>riches and honor come from You, And You reign over all. In Your hand is power and might; In Your hand it is to make great And to give strength to all.</a:t>
            </a:r>
          </a:p>
          <a:p>
            <a:pPr algn="l"/>
            <a:r>
              <a:rPr lang="en-US" altLang="zh-CN" sz="3700" b="1" dirty="0" smtClean="0">
                <a:ea typeface="黑体" panose="02010609060101010101" pitchFamily="49" charset="-122"/>
              </a:rPr>
              <a:t>13</a:t>
            </a:r>
            <a:r>
              <a:rPr lang="zh-CN" altLang="en-US" sz="3700" b="1" dirty="0" smtClean="0">
                <a:ea typeface="黑体" panose="02010609060101010101" pitchFamily="49" charset="-122"/>
              </a:rPr>
              <a:t>我們的　神啊，現在我們稱謝你，讚美你榮耀之名。</a:t>
            </a:r>
          </a:p>
          <a:p>
            <a:pPr algn="l"/>
            <a:r>
              <a:rPr lang="en-US" altLang="zh-CN" sz="3700" b="1" dirty="0" smtClean="0">
                <a:ea typeface="黑体" panose="02010609060101010101" pitchFamily="49" charset="-122"/>
              </a:rPr>
              <a:t>"</a:t>
            </a:r>
            <a:r>
              <a:rPr lang="en-US" altLang="zh-CN" sz="3700" b="1" dirty="0">
                <a:ea typeface="黑体" panose="02010609060101010101" pitchFamily="49" charset="-122"/>
              </a:rPr>
              <a:t>Now therefore, our God, We thank You And praise Your glorious name.</a:t>
            </a:r>
          </a:p>
        </p:txBody>
      </p:sp>
    </p:spTree>
    <p:extLst>
      <p:ext uri="{BB962C8B-B14F-4D97-AF65-F5344CB8AC3E}">
        <p14:creationId xmlns:p14="http://schemas.microsoft.com/office/powerpoint/2010/main" val="71398083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46993"/>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詩篇</a:t>
            </a:r>
            <a:r>
              <a:rPr lang="en-US" altLang="zh-CN" sz="3600" b="1" dirty="0" smtClean="0">
                <a:ea typeface="黑体" panose="02010609060101010101" pitchFamily="49" charset="-122"/>
              </a:rPr>
              <a:t>Psalms </a:t>
            </a:r>
            <a:r>
              <a:rPr lang="en-US" altLang="zh-CN" sz="3600" b="1" dirty="0">
                <a:ea typeface="黑体" panose="02010609060101010101" pitchFamily="49" charset="-122"/>
              </a:rPr>
              <a:t>29</a:t>
            </a:r>
            <a:r>
              <a:rPr lang="zh-CN" altLang="en-US" sz="3600" b="1" dirty="0">
                <a:ea typeface="黑体" panose="02010609060101010101" pitchFamily="49" charset="-122"/>
              </a:rPr>
              <a:t>：</a:t>
            </a:r>
            <a:r>
              <a:rPr lang="en-US" altLang="zh-CN" sz="3600" b="1" dirty="0">
                <a:ea typeface="黑体" panose="02010609060101010101" pitchFamily="49" charset="-122"/>
              </a:rPr>
              <a:t>10</a:t>
            </a:r>
            <a:r>
              <a:rPr lang="en-US" altLang="zh-CN" sz="3600" b="1" dirty="0" smtClean="0">
                <a:ea typeface="黑体" panose="02010609060101010101" pitchFamily="49" charset="-122"/>
              </a:rPr>
              <a:t>】</a:t>
            </a:r>
          </a:p>
          <a:p>
            <a:pPr algn="l"/>
            <a:r>
              <a:rPr lang="zh-CN" altLang="en-US" sz="3600" b="1" dirty="0" smtClean="0">
                <a:ea typeface="黑体" panose="02010609060101010101" pitchFamily="49" charset="-122"/>
              </a:rPr>
              <a:t>洪水氾濫之時，耶和華坐著為王；耶和華坐著為王，直到永遠。</a:t>
            </a:r>
          </a:p>
          <a:p>
            <a:pPr algn="l"/>
            <a:r>
              <a:rPr lang="en-US" altLang="zh-CN" sz="3600" b="1" dirty="0" smtClean="0">
                <a:ea typeface="黑体" panose="02010609060101010101" pitchFamily="49" charset="-122"/>
              </a:rPr>
              <a:t>The </a:t>
            </a:r>
            <a:r>
              <a:rPr lang="en-US" altLang="zh-CN" sz="3600" b="1" dirty="0">
                <a:ea typeface="黑体" panose="02010609060101010101" pitchFamily="49" charset="-122"/>
              </a:rPr>
              <a:t>LORD sat enthroned at the Flood, And the LORD sits as King forever.</a:t>
            </a:r>
          </a:p>
        </p:txBody>
      </p:sp>
    </p:spTree>
    <p:extLst>
      <p:ext uri="{BB962C8B-B14F-4D97-AF65-F5344CB8AC3E}">
        <p14:creationId xmlns:p14="http://schemas.microsoft.com/office/powerpoint/2010/main" val="59084629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但以理書</a:t>
            </a:r>
            <a:r>
              <a:rPr lang="en-US" altLang="zh-CN" sz="3600" b="1" dirty="0" smtClean="0">
                <a:ea typeface="黑体" panose="02010609060101010101" pitchFamily="49" charset="-122"/>
              </a:rPr>
              <a:t>Daniel </a:t>
            </a:r>
            <a:r>
              <a:rPr lang="en-US" altLang="zh-CN" sz="3600" b="1" dirty="0">
                <a:ea typeface="黑体" panose="02010609060101010101" pitchFamily="49" charset="-122"/>
              </a:rPr>
              <a:t>2: 20-21】</a:t>
            </a:r>
          </a:p>
          <a:p>
            <a:pPr algn="l"/>
            <a:r>
              <a:rPr lang="en-US" altLang="zh-CN" sz="3600" b="1" dirty="0" smtClean="0">
                <a:ea typeface="黑体" panose="02010609060101010101" pitchFamily="49" charset="-122"/>
              </a:rPr>
              <a:t>20</a:t>
            </a:r>
            <a:r>
              <a:rPr lang="zh-CN" altLang="en-US" sz="3600" b="1" dirty="0" smtClean="0">
                <a:ea typeface="黑体" panose="02010609060101010101" pitchFamily="49" charset="-122"/>
              </a:rPr>
              <a:t>但以理說：“　神的名是應當稱頌的，從亙古直到永遠，因為智慧能力都屬乎祂。</a:t>
            </a:r>
          </a:p>
          <a:p>
            <a:pPr algn="l"/>
            <a:r>
              <a:rPr lang="en-US" altLang="zh-CN" sz="3600" b="1" dirty="0" smtClean="0">
                <a:ea typeface="黑体" panose="02010609060101010101" pitchFamily="49" charset="-122"/>
              </a:rPr>
              <a:t>Daniel </a:t>
            </a:r>
            <a:r>
              <a:rPr lang="en-US" altLang="zh-CN" sz="3600" b="1" dirty="0">
                <a:ea typeface="黑体" panose="02010609060101010101" pitchFamily="49" charset="-122"/>
              </a:rPr>
              <a:t>answered and said: "Blessed be the name of God forever and ever, For wisdom and might are His.</a:t>
            </a:r>
          </a:p>
          <a:p>
            <a:pPr algn="l"/>
            <a:r>
              <a:rPr lang="en-US" altLang="zh-CN" sz="3600" b="1" dirty="0" smtClean="0">
                <a:ea typeface="黑体" panose="02010609060101010101" pitchFamily="49" charset="-122"/>
              </a:rPr>
              <a:t>21</a:t>
            </a:r>
            <a:r>
              <a:rPr lang="zh-CN" altLang="en-US" sz="3600" b="1" dirty="0" smtClean="0">
                <a:ea typeface="黑体" panose="02010609060101010101" pitchFamily="49" charset="-122"/>
              </a:rPr>
              <a:t>祂改變時候、日期，廢王，立王，將智慧賜與智慧人，將知識賜與聰明人。</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He changes the times and the seasons; He removes kings and raises up kings; He gives wisdom to the wise And knowledge to those who have understanding</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41270880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a:ea typeface="黑体" panose="02010609060101010101" pitchFamily="49" charset="-122"/>
              </a:rPr>
              <a:t>【</a:t>
            </a:r>
            <a:r>
              <a:rPr lang="zh-CN" altLang="en-US" sz="3600" b="1" dirty="0">
                <a:ea typeface="黑体" panose="02010609060101010101" pitchFamily="49" charset="-122"/>
              </a:rPr>
              <a:t>箴言</a:t>
            </a:r>
            <a:r>
              <a:rPr lang="en-US" altLang="zh-CN" sz="3600" b="1" dirty="0">
                <a:ea typeface="黑体" panose="02010609060101010101" pitchFamily="49" charset="-122"/>
              </a:rPr>
              <a:t>Proverbs 21</a:t>
            </a:r>
            <a:r>
              <a:rPr lang="zh-CN" altLang="en-US" sz="3600" b="1" dirty="0">
                <a:ea typeface="黑体" panose="02010609060101010101" pitchFamily="49" charset="-122"/>
              </a:rPr>
              <a:t>：</a:t>
            </a:r>
            <a:r>
              <a:rPr lang="en-US" altLang="zh-CN" sz="3600" b="1" dirty="0">
                <a:ea typeface="黑体" panose="02010609060101010101" pitchFamily="49" charset="-122"/>
              </a:rPr>
              <a:t>1】</a:t>
            </a:r>
          </a:p>
          <a:p>
            <a:pPr algn="l"/>
            <a:r>
              <a:rPr lang="zh-CN" altLang="en-US" sz="3600" b="1" dirty="0" smtClean="0">
                <a:ea typeface="黑体" panose="02010609060101010101" pitchFamily="49" charset="-122"/>
              </a:rPr>
              <a:t>王的心在耶和華手中，好像隴溝的水隨意流轉。</a:t>
            </a:r>
          </a:p>
          <a:p>
            <a:pPr algn="l"/>
            <a:r>
              <a:rPr lang="en-US" altLang="zh-CN" sz="3600" b="1" dirty="0" smtClean="0">
                <a:ea typeface="黑体" panose="02010609060101010101" pitchFamily="49" charset="-122"/>
              </a:rPr>
              <a:t>The </a:t>
            </a:r>
            <a:r>
              <a:rPr lang="en-US" altLang="zh-CN" sz="3600" b="1" dirty="0">
                <a:ea typeface="黑体" panose="02010609060101010101" pitchFamily="49" charset="-122"/>
              </a:rPr>
              <a:t>king's heart is in the hand of the LORD, Like the rivers of water; He turns it wherever He wishes.</a:t>
            </a:r>
          </a:p>
        </p:txBody>
      </p:sp>
    </p:spTree>
    <p:extLst>
      <p:ext uri="{BB962C8B-B14F-4D97-AF65-F5344CB8AC3E}">
        <p14:creationId xmlns:p14="http://schemas.microsoft.com/office/powerpoint/2010/main" val="5728279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lnSpcReduction="10000"/>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列王紀上</a:t>
            </a:r>
            <a:r>
              <a:rPr lang="en-US" altLang="zh-CN" sz="3600" b="1" dirty="0" smtClean="0">
                <a:ea typeface="黑体" panose="02010609060101010101" pitchFamily="49" charset="-122"/>
              </a:rPr>
              <a:t>1Kings </a:t>
            </a:r>
            <a:r>
              <a:rPr lang="en-US" altLang="zh-CN" sz="3600" b="1" dirty="0">
                <a:ea typeface="黑体" panose="02010609060101010101" pitchFamily="49" charset="-122"/>
              </a:rPr>
              <a:t>18:17-40】</a:t>
            </a:r>
          </a:p>
          <a:p>
            <a:pPr algn="l"/>
            <a:r>
              <a:rPr lang="en-US" altLang="zh-CN" sz="3600" b="1" dirty="0" smtClean="0">
                <a:ea typeface="黑体" panose="02010609060101010101" pitchFamily="49" charset="-122"/>
              </a:rPr>
              <a:t>17</a:t>
            </a:r>
            <a:r>
              <a:rPr lang="zh-CN" altLang="en-US" sz="3600" b="1" dirty="0" smtClean="0">
                <a:ea typeface="黑体" panose="02010609060101010101" pitchFamily="49" charset="-122"/>
              </a:rPr>
              <a:t>亞哈見了以利亞，便說：“使以色列遭災的就是你嗎？”</a:t>
            </a:r>
          </a:p>
          <a:p>
            <a:pPr algn="l"/>
            <a:r>
              <a:rPr lang="en-US" altLang="zh-CN" sz="3600" b="1" dirty="0" smtClean="0">
                <a:ea typeface="黑体" panose="02010609060101010101" pitchFamily="49" charset="-122"/>
              </a:rPr>
              <a:t>Then </a:t>
            </a:r>
            <a:r>
              <a:rPr lang="en-US" altLang="zh-CN" sz="3600" b="1" dirty="0">
                <a:ea typeface="黑体" panose="02010609060101010101" pitchFamily="49" charset="-122"/>
              </a:rPr>
              <a:t>it happened, when Ahab saw Elijah, that Ahab said to him, "Is that you, O troubler of Israel?"</a:t>
            </a:r>
          </a:p>
          <a:p>
            <a:pPr algn="l"/>
            <a:r>
              <a:rPr lang="en-US" altLang="zh-CN" sz="3600" b="1" dirty="0" smtClean="0">
                <a:ea typeface="黑体" panose="02010609060101010101" pitchFamily="49" charset="-122"/>
              </a:rPr>
              <a:t>18</a:t>
            </a:r>
            <a:r>
              <a:rPr lang="zh-CN" altLang="en-US" sz="3600" b="1" dirty="0" smtClean="0">
                <a:ea typeface="黑体" panose="02010609060101010101" pitchFamily="49" charset="-122"/>
              </a:rPr>
              <a:t>以利亞說：“使以色列遭災的不是我，乃是你和你父家，因為你們離棄耶和華的誡命，去隨從巴力。</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he answered, "I have not troubled Israel, but you and your father's house have, in that you have forsaken the commandments of the LORD and have followed the </a:t>
            </a:r>
            <a:r>
              <a:rPr lang="en-US" altLang="zh-CN" sz="3600" b="1" dirty="0" err="1">
                <a:ea typeface="黑体" panose="02010609060101010101" pitchFamily="49" charset="-122"/>
              </a:rPr>
              <a:t>Baals</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34644864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fontScale="92500"/>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列王紀上</a:t>
            </a:r>
            <a:r>
              <a:rPr lang="en-US" altLang="zh-CN" sz="3600" b="1" dirty="0" smtClean="0">
                <a:ea typeface="黑体" panose="02010609060101010101" pitchFamily="49" charset="-122"/>
              </a:rPr>
              <a:t>1Kings </a:t>
            </a:r>
            <a:r>
              <a:rPr lang="en-US" altLang="zh-CN" sz="3600" b="1" dirty="0">
                <a:ea typeface="黑体" panose="02010609060101010101" pitchFamily="49" charset="-122"/>
              </a:rPr>
              <a:t>18:17-40】</a:t>
            </a:r>
          </a:p>
          <a:p>
            <a:pPr algn="l"/>
            <a:r>
              <a:rPr lang="en-US" altLang="zh-CN" sz="3600" b="1" dirty="0" smtClean="0">
                <a:ea typeface="黑体" panose="02010609060101010101" pitchFamily="49" charset="-122"/>
              </a:rPr>
              <a:t>19</a:t>
            </a:r>
            <a:r>
              <a:rPr lang="zh-CN" altLang="en-US" sz="3600" b="1" dirty="0" smtClean="0">
                <a:ea typeface="黑体" panose="02010609060101010101" pitchFamily="49" charset="-122"/>
              </a:rPr>
              <a:t>現在你當差遣人，招聚以色列眾人和侍奉巴力的那四百五十個先知，並耶洗別所供養侍奉亞舍拉的那四百個先知，使他們都上迦密山去見我。”</a:t>
            </a:r>
          </a:p>
          <a:p>
            <a:pPr algn="l"/>
            <a:r>
              <a:rPr lang="en-US" altLang="zh-CN" sz="3600" b="1" dirty="0" smtClean="0">
                <a:ea typeface="黑体" panose="02010609060101010101" pitchFamily="49" charset="-122"/>
              </a:rPr>
              <a:t>Now </a:t>
            </a:r>
            <a:r>
              <a:rPr lang="en-US" altLang="zh-CN" sz="3600" b="1" dirty="0">
                <a:ea typeface="黑体" panose="02010609060101010101" pitchFamily="49" charset="-122"/>
              </a:rPr>
              <a:t>therefore, send and gather all Israel to me on Mount Carmel, the four hundred and fifty prophets of Baal, and the four hundred prophets of </a:t>
            </a:r>
            <a:r>
              <a:rPr lang="en-US" altLang="zh-CN" sz="3600" b="1" dirty="0" err="1">
                <a:ea typeface="黑体" panose="02010609060101010101" pitchFamily="49" charset="-122"/>
              </a:rPr>
              <a:t>Asherah</a:t>
            </a:r>
            <a:r>
              <a:rPr lang="en-US" altLang="zh-CN" sz="3600" b="1" dirty="0">
                <a:ea typeface="黑体" panose="02010609060101010101" pitchFamily="49" charset="-122"/>
              </a:rPr>
              <a:t>, who eat at Jezebel's </a:t>
            </a:r>
            <a:r>
              <a:rPr lang="en-US" altLang="zh-CN" sz="3600" b="1" dirty="0" err="1">
                <a:ea typeface="黑体" panose="02010609060101010101" pitchFamily="49" charset="-122"/>
              </a:rPr>
              <a:t>table."Elijah's</a:t>
            </a:r>
            <a:r>
              <a:rPr lang="en-US" altLang="zh-CN" sz="3600" b="1" dirty="0">
                <a:ea typeface="黑体" panose="02010609060101010101" pitchFamily="49" charset="-122"/>
              </a:rPr>
              <a:t> Mount Carmel Victory</a:t>
            </a:r>
          </a:p>
          <a:p>
            <a:pPr algn="l"/>
            <a:r>
              <a:rPr lang="en-US" altLang="zh-CN" sz="3600" b="1" dirty="0" smtClean="0">
                <a:ea typeface="黑体" panose="02010609060101010101" pitchFamily="49" charset="-122"/>
              </a:rPr>
              <a:t>20</a:t>
            </a:r>
            <a:r>
              <a:rPr lang="zh-CN" altLang="en-US" sz="3600" b="1" dirty="0" smtClean="0">
                <a:ea typeface="黑体" panose="02010609060101010101" pitchFamily="49" charset="-122"/>
              </a:rPr>
              <a:t>亞哈就差遣人招聚以色列眾人和先知都上迦密山。</a:t>
            </a:r>
          </a:p>
          <a:p>
            <a:pPr algn="l"/>
            <a:r>
              <a:rPr lang="en-US" altLang="zh-CN" sz="3600" b="1" dirty="0" smtClean="0">
                <a:ea typeface="黑体" panose="02010609060101010101" pitchFamily="49" charset="-122"/>
              </a:rPr>
              <a:t>So </a:t>
            </a:r>
            <a:r>
              <a:rPr lang="en-US" altLang="zh-CN" sz="3600" b="1" dirty="0">
                <a:ea typeface="黑体" panose="02010609060101010101" pitchFamily="49" charset="-122"/>
              </a:rPr>
              <a:t>Ahab sent for all the children of Israel, and gathered the prophets together on Mount Carmel</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1852706424"/>
      </p:ext>
    </p:extLst>
  </p:cSld>
  <p:clrMapOvr>
    <a:masterClrMapping/>
  </p:clrMapOvr>
</p:sld>
</file>

<file path=ppt/theme/theme1.xml><?xml version="1.0" encoding="utf-8"?>
<a:theme xmlns:a="http://schemas.openxmlformats.org/drawingml/2006/main" name="1_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
  <TotalTime>2919</TotalTime>
  <Words>2421</Words>
  <Application>Microsoft Office PowerPoint</Application>
  <PresentationFormat>全屏显示(4:3)</PresentationFormat>
  <Paragraphs>142</Paragraphs>
  <Slides>24</Slides>
  <Notes>24</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24</vt:i4>
      </vt:variant>
    </vt:vector>
  </HeadingPairs>
  <TitlesOfParts>
    <vt:vector size="31" baseType="lpstr">
      <vt:lpstr>新細明體</vt:lpstr>
      <vt:lpstr>黑体</vt:lpstr>
      <vt:lpstr>宋体</vt:lpstr>
      <vt:lpstr>Arial</vt:lpstr>
      <vt:lpstr>Calibri</vt:lpstr>
      <vt:lpstr>Calibri Light</vt:lpstr>
      <vt:lpstr>1_Office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294</cp:revision>
  <dcterms:created xsi:type="dcterms:W3CDTF">2014-02-25T17:54:08Z</dcterms:created>
  <dcterms:modified xsi:type="dcterms:W3CDTF">2016-07-17T06:25:45Z</dcterms:modified>
</cp:coreProperties>
</file>