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8"/>
  </p:notesMasterIdLst>
  <p:handoutMasterIdLst>
    <p:handoutMasterId r:id="rId19"/>
  </p:handoutMasterIdLst>
  <p:sldIdLst>
    <p:sldId id="399" r:id="rId2"/>
    <p:sldId id="387" r:id="rId3"/>
    <p:sldId id="375" r:id="rId4"/>
    <p:sldId id="382" r:id="rId5"/>
    <p:sldId id="383" r:id="rId6"/>
    <p:sldId id="406" r:id="rId7"/>
    <p:sldId id="407" r:id="rId8"/>
    <p:sldId id="398" r:id="rId9"/>
    <p:sldId id="416" r:id="rId10"/>
    <p:sldId id="417" r:id="rId11"/>
    <p:sldId id="418" r:id="rId12"/>
    <p:sldId id="419" r:id="rId13"/>
    <p:sldId id="420" r:id="rId14"/>
    <p:sldId id="421" r:id="rId15"/>
    <p:sldId id="422" r:id="rId16"/>
    <p:sldId id="423"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2016/7/24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2016/7/24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694865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4590573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33539649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5601018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415375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2016/7/24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2016/7/24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2016/7/24</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2016/7/24</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2016/7/24</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2016/7/24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2016/7/24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2016/7/24</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19-24】</a:t>
            </a:r>
          </a:p>
          <a:p>
            <a:pPr algn="l"/>
            <a:r>
              <a:rPr lang="en-US" altLang="zh-CN" sz="3600" b="1" dirty="0">
                <a:ea typeface="黑体" panose="02010609060101010101" pitchFamily="49" charset="-122"/>
              </a:rPr>
              <a:t>19</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不要為自己積攢財寶在地上，地上有蟲子咬，能鏽壞，也有賊挖窟窿來偷；</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Do not lay up for yourselves treasures on earth, where moth and rust destroy and where thieves break in and steal;</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只要積攢財寶在天上，天上沒有蟲子咬，不能鏽壞，也沒有賊挖窟窿來偷。</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lay up for yourselves treasures in heaven, where neither moth nor rust destroys and where thieves do not break in and steal</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領他們出來以後，就說：“逃命吧！不可回頭看，也不可在平原站住，要往山上逃跑，免得你被剿滅。”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it came to pass, when they had brought them outside, that he said, "Escape for your life! Do not look behind you nor stay anywhere in the plain. Escape to the mountains, lest you be destroyed."</a:t>
            </a:r>
          </a:p>
          <a:p>
            <a:pPr algn="l"/>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羅得到了瑣珥，日頭已經出來了。 </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sun had risen upon the earth when Lot entered </a:t>
            </a:r>
            <a:r>
              <a:rPr lang="en-US" altLang="zh-CN" sz="3600" b="1" dirty="0" err="1">
                <a:ea typeface="黑体" panose="02010609060101010101" pitchFamily="49" charset="-122"/>
              </a:rPr>
              <a:t>Zoar</a:t>
            </a:r>
            <a:r>
              <a:rPr lang="en-US" altLang="zh-CN" sz="3600" b="1" dirty="0">
                <a:ea typeface="黑体" panose="02010609060101010101" pitchFamily="49" charset="-122"/>
              </a:rPr>
              <a:t>.</a:t>
            </a:r>
          </a:p>
        </p:txBody>
      </p:sp>
    </p:spTree>
    <p:extLst>
      <p:ext uri="{BB962C8B-B14F-4D97-AF65-F5344CB8AC3E}">
        <p14:creationId xmlns:p14="http://schemas.microsoft.com/office/powerpoint/2010/main" val="3066519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當時，耶和華將硫磺與火，從天上耶和華那裡，降與所多瑪和蛾摩拉，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LORD rained brimstone and fire on Sodom and Gomorrah, from the LORD out of the heavens.</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把那些城和全平原，並城裡所有的居民，連地上生長的都毀滅了。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He overthrew those cities, all the plain, all the inhabitants of the cities, and what grew on the ground.</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羅得的妻子在後邊回頭一看，就變成了一根鹽柱。</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his wife looked back behind him, and she became a pillar of salt.</a:t>
            </a:r>
          </a:p>
        </p:txBody>
      </p:sp>
    </p:spTree>
    <p:extLst>
      <p:ext uri="{BB962C8B-B14F-4D97-AF65-F5344CB8AC3E}">
        <p14:creationId xmlns:p14="http://schemas.microsoft.com/office/powerpoint/2010/main" val="2135749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a:t>
            </a:r>
            <a:r>
              <a:rPr lang="en-US" altLang="zh-CN" sz="3600" b="1" dirty="0" smtClean="0">
                <a:ea typeface="黑体" panose="02010609060101010101" pitchFamily="49" charset="-122"/>
              </a:rPr>
              <a:t>Hebrews </a:t>
            </a:r>
            <a:r>
              <a:rPr lang="en-US" altLang="zh-CN" sz="3600" b="1" dirty="0">
                <a:ea typeface="黑体" panose="02010609060101010101" pitchFamily="49" charset="-122"/>
              </a:rPr>
              <a:t>9</a:t>
            </a:r>
            <a:r>
              <a:rPr lang="zh-CN" altLang="en-US" sz="3600" b="1" dirty="0">
                <a:ea typeface="黑体" panose="02010609060101010101" pitchFamily="49" charset="-122"/>
              </a:rPr>
              <a:t>：</a:t>
            </a:r>
            <a:r>
              <a:rPr lang="en-US" altLang="zh-CN" sz="3600" b="1" dirty="0">
                <a:ea typeface="黑体" panose="02010609060101010101" pitchFamily="49" charset="-122"/>
              </a:rPr>
              <a:t>27】</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按著定命，人人都有一死，死後且有審判。</a:t>
            </a:r>
          </a:p>
          <a:p>
            <a:pPr algn="l"/>
            <a:r>
              <a:rPr lang="en-US" altLang="zh-CN" sz="3600" b="1" dirty="0" smtClean="0">
                <a:ea typeface="黑体" panose="02010609060101010101" pitchFamily="49" charset="-122"/>
              </a:rPr>
              <a:t>Just </a:t>
            </a:r>
            <a:r>
              <a:rPr lang="en-US" altLang="zh-CN" sz="3600" b="1" dirty="0">
                <a:ea typeface="黑体" panose="02010609060101010101" pitchFamily="49" charset="-122"/>
              </a:rPr>
              <a:t>as man is destined to die once, and after that to face judgment</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8</a:t>
            </a:r>
            <a:r>
              <a:rPr lang="zh-CN" altLang="en-US" sz="3600" b="1" dirty="0">
                <a:ea typeface="黑体" panose="02010609060101010101" pitchFamily="49" charset="-122"/>
              </a:rPr>
              <a:t>：</a:t>
            </a:r>
            <a:r>
              <a:rPr lang="en-US" altLang="zh-CN" sz="3600" b="1" dirty="0">
                <a:ea typeface="黑体" panose="02010609060101010101" pitchFamily="49" charset="-122"/>
              </a:rPr>
              <a:t>18a] </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你要紀念耶和華你的神，因為得貨財的力量是他給你的</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"And you shall remember the LORD your God, for it is He who gives you power to get wealth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52093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6-8】</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他本有　神的形像，不以自己與　神同等為強奪的，</a:t>
            </a:r>
          </a:p>
          <a:p>
            <a:pPr algn="l"/>
            <a:r>
              <a:rPr lang="en-US" altLang="zh-CN" sz="3600" b="1" dirty="0" smtClean="0">
                <a:ea typeface="黑体" panose="02010609060101010101" pitchFamily="49" charset="-122"/>
              </a:rPr>
              <a:t>who</a:t>
            </a:r>
            <a:r>
              <a:rPr lang="en-US" altLang="zh-CN" sz="3600" b="1" dirty="0">
                <a:ea typeface="黑体" panose="02010609060101010101" pitchFamily="49" charset="-122"/>
              </a:rPr>
              <a:t>, being in the form of God, did not consider it robbery to be equal with God,</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反倒虛己，取了奴僕的形像，成為人的樣式。</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made Himself of no reputation, taking the form of a bondservant, and coming in the likeness of men.</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既有人的樣子，就自己卑微，存心順服，以至於死，且死在十字架上。</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being found in appearance as a man, He humbled Himself and became obedient to the point of death, even the death of the cross.</a:t>
            </a:r>
          </a:p>
        </p:txBody>
      </p:sp>
    </p:spTree>
    <p:extLst>
      <p:ext uri="{BB962C8B-B14F-4D97-AF65-F5344CB8AC3E}">
        <p14:creationId xmlns:p14="http://schemas.microsoft.com/office/powerpoint/2010/main" val="372492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13</a:t>
            </a:r>
            <a:r>
              <a:rPr lang="zh-CN" altLang="en-US" sz="3600" b="1" dirty="0">
                <a:ea typeface="黑体" panose="02010609060101010101" pitchFamily="49" charset="-122"/>
              </a:rPr>
              <a:t>：</a:t>
            </a:r>
            <a:r>
              <a:rPr lang="en-US" altLang="zh-CN" sz="3600" b="1" dirty="0">
                <a:ea typeface="黑体" panose="02010609060101010101" pitchFamily="49" charset="-122"/>
              </a:rPr>
              <a:t>45-46】</a:t>
            </a:r>
          </a:p>
          <a:p>
            <a:pPr algn="l"/>
            <a:r>
              <a:rPr lang="en-US" altLang="zh-CN" sz="3600" b="1" dirty="0">
                <a:ea typeface="黑体" panose="02010609060101010101" pitchFamily="49" charset="-122"/>
              </a:rPr>
              <a:t>45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天國又好像買賣人尋找好珠子，</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Again, the kingdom of heaven is like a merchant seeking beautiful pearls,</a:t>
            </a:r>
          </a:p>
          <a:p>
            <a:pPr algn="l"/>
            <a:r>
              <a:rPr lang="en-US" altLang="zh-CN" sz="3600" b="1" dirty="0" smtClean="0">
                <a:ea typeface="黑体" panose="02010609060101010101" pitchFamily="49" charset="-122"/>
              </a:rPr>
              <a:t>46</a:t>
            </a:r>
            <a:r>
              <a:rPr lang="zh-CN" altLang="en-US" sz="3600" b="1" dirty="0" smtClean="0">
                <a:ea typeface="黑体" panose="02010609060101010101" pitchFamily="49" charset="-122"/>
              </a:rPr>
              <a:t>遇見一顆重價的珠子，就去變賣他一切所有的，買了這顆珠子。” </a:t>
            </a:r>
          </a:p>
          <a:p>
            <a:pPr algn="l"/>
            <a:r>
              <a:rPr lang="en-US" altLang="zh-CN" sz="3600" b="1" dirty="0" smtClean="0">
                <a:ea typeface="黑体" panose="02010609060101010101" pitchFamily="49" charset="-122"/>
              </a:rPr>
              <a:t>who</a:t>
            </a:r>
            <a:r>
              <a:rPr lang="en-US" altLang="zh-CN" sz="3600" b="1" dirty="0">
                <a:ea typeface="黑体" panose="02010609060101010101" pitchFamily="49" charset="-122"/>
              </a:rPr>
              <a:t>, when he had found one pearl of great price, went and sold all that he had and bought it.</a:t>
            </a:r>
          </a:p>
        </p:txBody>
      </p:sp>
    </p:spTree>
    <p:extLst>
      <p:ext uri="{BB962C8B-B14F-4D97-AF65-F5344CB8AC3E}">
        <p14:creationId xmlns:p14="http://schemas.microsoft.com/office/powerpoint/2010/main" val="581325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加拉太書</a:t>
            </a:r>
            <a:r>
              <a:rPr lang="en-US" altLang="zh-CN" sz="3600" b="1" dirty="0" smtClean="0">
                <a:ea typeface="黑体" panose="02010609060101010101" pitchFamily="49" charset="-122"/>
              </a:rPr>
              <a:t>Galatians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20c】</a:t>
            </a: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他是愛我，為我舍己。</a:t>
            </a:r>
            <a:r>
              <a:rPr lang="en-US" altLang="zh-CN" sz="3600" b="1" dirty="0" smtClean="0">
                <a:ea typeface="黑体" panose="02010609060101010101" pitchFamily="49" charset="-122"/>
              </a:rPr>
              <a:t>the </a:t>
            </a:r>
            <a:r>
              <a:rPr lang="en-US" altLang="zh-CN" sz="3600" b="1" dirty="0">
                <a:ea typeface="黑体" panose="02010609060101010101" pitchFamily="49" charset="-122"/>
              </a:rPr>
              <a:t>Son of God, who loved me and gave Himself for me.”</a:t>
            </a:r>
          </a:p>
        </p:txBody>
      </p:sp>
    </p:spTree>
    <p:extLst>
      <p:ext uri="{BB962C8B-B14F-4D97-AF65-F5344CB8AC3E}">
        <p14:creationId xmlns:p14="http://schemas.microsoft.com/office/powerpoint/2010/main" val="27395023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3</a:t>
            </a:r>
            <a:r>
              <a:rPr lang="zh-CN" altLang="en-US" sz="3600" b="1" dirty="0">
                <a:ea typeface="黑体" panose="02010609060101010101" pitchFamily="49" charset="-122"/>
              </a:rPr>
              <a:t>：</a:t>
            </a:r>
            <a:r>
              <a:rPr lang="en-US" altLang="zh-CN" sz="3600" b="1" dirty="0">
                <a:ea typeface="黑体" panose="02010609060101010101" pitchFamily="49" charset="-122"/>
              </a:rPr>
              <a:t>7-8】</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只是我先前以為與我有益的，我現在因基督都當作有損的。</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what things were gain to me, these I have counted loss for Christ.</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不但如此，我也將萬事當作有損的，因我以認識我主基督耶穌為至寶。我為他已經丟棄萬事，看作糞土，為要得著基督，</a:t>
            </a:r>
          </a:p>
          <a:p>
            <a:pPr algn="l"/>
            <a:r>
              <a:rPr lang="en-US" altLang="zh-CN" sz="3600" b="1" dirty="0" smtClean="0">
                <a:ea typeface="黑体" panose="02010609060101010101" pitchFamily="49" charset="-122"/>
              </a:rPr>
              <a:t>Yet </a:t>
            </a:r>
            <a:r>
              <a:rPr lang="en-US" altLang="zh-CN" sz="3600" b="1" dirty="0">
                <a:ea typeface="黑体" panose="02010609060101010101" pitchFamily="49" charset="-122"/>
              </a:rPr>
              <a:t>indeed I also count all things loss for the excellence of the knowledge of Christ Jesus my Lord, for whom I have suffered the loss of all things, and count them as rubbish, that I may gain Christ</a:t>
            </a:r>
          </a:p>
        </p:txBody>
      </p:sp>
    </p:spTree>
    <p:extLst>
      <p:ext uri="{BB962C8B-B14F-4D97-AF65-F5344CB8AC3E}">
        <p14:creationId xmlns:p14="http://schemas.microsoft.com/office/powerpoint/2010/main" val="465644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因為你的財寶在哪裡，你的心也在那裡。” </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where your treasure is, there your heart will be also.</a:t>
            </a:r>
          </a:p>
          <a:p>
            <a:pPr algn="l"/>
            <a:r>
              <a:rPr lang="en-US" altLang="zh-CN" sz="3600" b="1" dirty="0">
                <a:ea typeface="黑体" panose="02010609060101010101" pitchFamily="49" charset="-122"/>
              </a:rPr>
              <a:t>22</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眼睛就是身上的燈。你的眼睛若了亮，全身就光明；</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The lamp of the body is the eye. If therefore your eye is good, your whole body will be full of light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23</a:t>
            </a:r>
            <a:r>
              <a:rPr lang="zh-CN" altLang="en-US" sz="3600" b="1" dirty="0" smtClean="0">
                <a:ea typeface="黑体" panose="02010609060101010101" pitchFamily="49" charset="-122"/>
              </a:rPr>
              <a:t>你的眼睛若昏花，全身就黑暗。你裡頭的光若黑暗了，那黑暗是何等大呢！” </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if your eye is bad, your whole body will be full of darkness. If therefore the light that is in you is darkness, how great is that darkness!</a:t>
            </a:r>
          </a:p>
          <a:p>
            <a:pPr algn="l" defTabSz="914400">
              <a:spcBef>
                <a:spcPct val="20000"/>
              </a:spcBef>
            </a:pPr>
            <a:r>
              <a:rPr lang="en-US" altLang="zh-CN" sz="3600" b="1" dirty="0">
                <a:ea typeface="黑体" panose="02010609060101010101" pitchFamily="49" charset="-122"/>
              </a:rPr>
              <a:t>24</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一個人不能侍奉兩個主。不是惡這個愛那個，就是重這個輕那個。你們不能又侍奉　神，又侍奉瑪門（“瑪門”是“財利”的意思）。”</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No one can serve two masters; for either he will hate the one and love the other, or else he will be loyal to the one and despise the other. You cannot serve God and mammon.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endParaRPr lang="en-US" altLang="zh-CN" sz="4000" b="1" dirty="0" smtClean="0">
              <a:ea typeface="黑体" panose="02010609060101010101" pitchFamily="49" charset="-122"/>
            </a:endParaRPr>
          </a:p>
          <a:p>
            <a:endParaRPr lang="en-US" altLang="zh-CN" sz="4000" b="1" dirty="0">
              <a:ea typeface="黑体" panose="02010609060101010101" pitchFamily="49" charset="-122"/>
            </a:endParaRPr>
          </a:p>
          <a:p>
            <a:r>
              <a:rPr lang="en-US" altLang="zh-CN" sz="4000" b="1" dirty="0" smtClean="0">
                <a:ea typeface="黑体" panose="02010609060101010101" pitchFamily="49" charset="-122"/>
              </a:rPr>
              <a:t>21</a:t>
            </a:r>
            <a:r>
              <a:rPr lang="zh-CN" altLang="zh-CN" sz="4000" b="1" dirty="0" smtClean="0">
                <a:ea typeface="黑体" panose="02010609060101010101" pitchFamily="49" charset="-122"/>
              </a:rPr>
              <a:t>因為你的財寶在哪裡，你的心也在那裡。</a:t>
            </a:r>
            <a:r>
              <a:rPr lang="en-US" altLang="zh-CN" sz="4000" b="1" dirty="0" smtClean="0">
                <a:ea typeface="黑体" panose="02010609060101010101" pitchFamily="49" charset="-122"/>
              </a:rPr>
              <a:t>” </a:t>
            </a:r>
            <a:endParaRPr lang="zh-CN" altLang="zh-CN" sz="4000" b="1" dirty="0">
              <a:ea typeface="黑体" panose="02010609060101010101" pitchFamily="49" charset="-122"/>
            </a:endParaRPr>
          </a:p>
          <a:p>
            <a:r>
              <a:rPr lang="en-US" altLang="zh-CN" sz="4000" b="1" dirty="0">
                <a:ea typeface="黑体" panose="02010609060101010101" pitchFamily="49" charset="-122"/>
              </a:rPr>
              <a:t>For where your treasure is, there your heart will be also.</a:t>
            </a:r>
            <a:endParaRPr lang="zh-CN" altLang="zh-CN" sz="4000" b="1" dirty="0">
              <a:ea typeface="黑体" panose="02010609060101010101" pitchFamily="49" charset="-122"/>
            </a:endParaRP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12:15-21】</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於是對眾人說：“你們要謹慎自守，免去一切的貪心；因為人的生命不在乎家道豐富。”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them, "Take heed and beware of covetousness, for one's life does not consist in the abundance of the things he possesses."</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就用比喻對他們說：“有一個財主，田產豐盛，</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spoke a parable to them, saying: "The ground of a certain rich man yielded plentifully.</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自己心裡思想說：‘我的出產沒有地方收藏，怎麼辦呢？</a:t>
            </a:r>
          </a:p>
          <a:p>
            <a:pPr algn="l"/>
            <a:r>
              <a:rPr lang="zh-CN" altLang="en-US" sz="3600" b="1" dirty="0" smtClean="0">
                <a:ea typeface="黑体" panose="02010609060101010101" pitchFamily="49" charset="-122"/>
              </a:rPr>
              <a:t>’</a:t>
            </a:r>
            <a:r>
              <a:rPr lang="en-US" altLang="zh-CN" sz="3600" b="1" dirty="0">
                <a:ea typeface="黑体" panose="02010609060101010101" pitchFamily="49" charset="-122"/>
              </a:rPr>
              <a:t>And he thought within himself, saying, "What shall I do, since I have no room to store my crops?'</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又說：‘我要這麼辦：要把我的倉房拆了，另蓋更大的，在那裡好收藏我一切的糧食和財物，</a:t>
            </a:r>
            <a:r>
              <a:rPr lang="en-US" altLang="zh-CN" sz="3600" b="1" dirty="0" smtClean="0">
                <a:ea typeface="黑体" panose="02010609060101010101" pitchFamily="49" charset="-122"/>
              </a:rPr>
              <a:t>So </a:t>
            </a:r>
            <a:r>
              <a:rPr lang="en-US" altLang="zh-CN" sz="3600" b="1" dirty="0">
                <a:ea typeface="黑体" panose="02010609060101010101" pitchFamily="49" charset="-122"/>
              </a:rPr>
              <a:t>he said, "I will do this: I will pull down my barns and build greater, and there I will store all my crops and my goods.</a:t>
            </a:r>
          </a:p>
        </p:txBody>
      </p:sp>
    </p:spTree>
    <p:extLst>
      <p:ext uri="{BB962C8B-B14F-4D97-AF65-F5344CB8AC3E}">
        <p14:creationId xmlns:p14="http://schemas.microsoft.com/office/powerpoint/2010/main" val="4127088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然後要對我的靈魂說：靈魂哪，你有許多財物積存，可作多年的費用，只管安安逸逸的吃喝快樂吧！</a:t>
            </a:r>
          </a:p>
          <a:p>
            <a:pPr algn="l"/>
            <a:r>
              <a:rPr lang="zh-CN" altLang="en-US" sz="3600" b="1" dirty="0" smtClean="0">
                <a:ea typeface="黑体" panose="02010609060101010101" pitchFamily="49" charset="-122"/>
              </a:rPr>
              <a:t>’ </a:t>
            </a:r>
            <a:r>
              <a:rPr lang="en-US" altLang="zh-CN" sz="3600" b="1" dirty="0">
                <a:ea typeface="黑体" panose="02010609060101010101" pitchFamily="49" charset="-122"/>
              </a:rPr>
              <a:t>And I will say to my soul, "Soul, you have many goods laid up for many years; take your ease; eat, drink, and be merry."'</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　神卻對他說：‘無知的人哪，今夜必要你的靈魂，你所預備的要歸誰呢？</a:t>
            </a:r>
          </a:p>
          <a:p>
            <a:pPr algn="l"/>
            <a:r>
              <a:rPr lang="zh-CN" altLang="en-US" sz="3600" b="1" dirty="0" smtClean="0">
                <a:ea typeface="黑体" panose="02010609060101010101" pitchFamily="49" charset="-122"/>
              </a:rPr>
              <a:t>’</a:t>
            </a:r>
            <a:r>
              <a:rPr lang="en-US" altLang="zh-CN" sz="3600" b="1" dirty="0">
                <a:ea typeface="黑体" panose="02010609060101010101" pitchFamily="49" charset="-122"/>
              </a:rPr>
              <a:t>But God said to him, "Fool! This night your soul will be required of you; then whose will those things be which you have provided?'</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2827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21</a:t>
            </a:r>
            <a:r>
              <a:rPr lang="zh-CN" altLang="en-US" sz="3600" b="1" dirty="0" smtClean="0">
                <a:ea typeface="黑体" panose="02010609060101010101" pitchFamily="49" charset="-122"/>
              </a:rPr>
              <a:t>凡為自己積財，在　神面前卻不富足的，也是這樣。”</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So is he who lays up treasure for himself, and is not rich toward God."</a:t>
            </a: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a:t>
            </a:r>
            <a:r>
              <a:rPr lang="en-US" altLang="zh-CN" sz="3600" b="1" dirty="0" smtClean="0">
                <a:ea typeface="黑体" panose="02010609060101010101" pitchFamily="49" charset="-122"/>
              </a:rPr>
              <a:t>Genesis </a:t>
            </a:r>
            <a:r>
              <a:rPr lang="en-US" altLang="zh-CN" sz="3600" b="1" dirty="0">
                <a:ea typeface="黑体" panose="02010609060101010101" pitchFamily="49" charset="-122"/>
              </a:rPr>
              <a:t>19</a:t>
            </a:r>
            <a:r>
              <a:rPr lang="zh-CN" altLang="en-US" sz="3600" b="1" dirty="0">
                <a:ea typeface="黑体" panose="02010609060101010101" pitchFamily="49" charset="-122"/>
              </a:rPr>
              <a:t>：</a:t>
            </a:r>
            <a:r>
              <a:rPr lang="en-US" altLang="zh-CN" sz="3600" b="1" dirty="0">
                <a:ea typeface="黑体" panose="02010609060101010101" pitchFamily="49" charset="-122"/>
              </a:rPr>
              <a:t>15-17</a:t>
            </a:r>
            <a:r>
              <a:rPr lang="zh-CN" altLang="en-US" sz="3600" b="1" dirty="0">
                <a:ea typeface="黑体" panose="02010609060101010101" pitchFamily="49" charset="-122"/>
              </a:rPr>
              <a:t>，</a:t>
            </a:r>
            <a:r>
              <a:rPr lang="en-US" altLang="zh-CN" sz="3600" b="1" dirty="0">
                <a:ea typeface="黑体" panose="02010609060101010101" pitchFamily="49" charset="-122"/>
              </a:rPr>
              <a:t>23-26】</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天明了，天使催逼羅得說：“起來！帶著你的妻子和你在這裡的兩個女兒出去，免得你因這城裡的罪惡同被剿滅。” </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the morning dawned, the angels urged Lot to hurry, saying, "Arise, take your wife and your two daughters who are here, lest you be consumed in the punishment of the city."</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但羅得遲延不走。二人因為耶和華憐恤羅得，就拉著他的手和他妻子的手，並他兩個女兒的手，把他們領出來，安置在城外；</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while he lingered, the men took hold of his hand, his wife's hand, and the hands of his two daughters, the LORD being merciful to him, and they brought him out and set him outside the city.</a:t>
            </a:r>
          </a:p>
        </p:txBody>
      </p:sp>
    </p:spTree>
    <p:extLst>
      <p:ext uri="{BB962C8B-B14F-4D97-AF65-F5344CB8AC3E}">
        <p14:creationId xmlns:p14="http://schemas.microsoft.com/office/powerpoint/2010/main" val="185270642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2928</TotalTime>
  <Words>1445</Words>
  <Application>Microsoft Office PowerPoint</Application>
  <PresentationFormat>全屏显示(4:3)</PresentationFormat>
  <Paragraphs>89</Paragraphs>
  <Slides>16</Slides>
  <Notes>16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295</cp:revision>
  <dcterms:created xsi:type="dcterms:W3CDTF">2014-02-25T17:54:08Z</dcterms:created>
  <dcterms:modified xsi:type="dcterms:W3CDTF">2016-07-24T08:51:24Z</dcterms:modified>
</cp:coreProperties>
</file>