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6"/>
  </p:notesMasterIdLst>
  <p:handoutMasterIdLst>
    <p:handoutMasterId r:id="rId17"/>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2016/8/6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2016/8/6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2016/8/6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2016/8/6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2016/8/6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2016/8/6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2016/8/6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2016/8/6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2016/8/6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2016/8/6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2016/8/6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2016/8/6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2016/8/6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2016/8/6</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25-34】</a:t>
            </a:r>
          </a:p>
          <a:p>
            <a:pPr algn="l"/>
            <a:r>
              <a:rPr lang="en-US" altLang="zh-CN" sz="3600" b="1" dirty="0">
                <a:ea typeface="黑体" panose="02010609060101010101" pitchFamily="49" charset="-122"/>
              </a:rPr>
              <a:t>25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所以我告訴你們：不要為生命憂慮吃什麼，喝什麼，為身體憂慮穿什麼。生命不勝於飲食嗎？身體不勝於衣裳嗎？</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Therefore I say to you, do not worry about your life, what you will eat or what you will drink; nor about your body, what you will put on. Is not life more than food and the body more than clothing?</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你們看那天上的飛鳥，也不種，也不收，也不積蓄在倉裡，你們的天父尚且養活它。你們不比飛鳥貴重得多嗎？</a:t>
            </a:r>
          </a:p>
          <a:p>
            <a:pPr algn="l"/>
            <a:r>
              <a:rPr lang="en-US" altLang="zh-CN" sz="3600" b="1" dirty="0" smtClean="0">
                <a:ea typeface="黑体" panose="02010609060101010101" pitchFamily="49" charset="-122"/>
              </a:rPr>
              <a:t>Look </a:t>
            </a:r>
            <a:r>
              <a:rPr lang="en-US" altLang="zh-CN" sz="3600" b="1" dirty="0">
                <a:ea typeface="黑体" panose="02010609060101010101" pitchFamily="49" charset="-122"/>
              </a:rPr>
              <a:t>at the birds of the air, for they neither sow nor reap nor gather into barns; yet your heavenly Father feeds them. Are you not of more value than they?</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11:13-16】</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這些人都是存著信心死的，並沒有得著所應許的，卻從遠處望見，且歡喜迎接，又承認自己在世上是客旅，是寄居的。</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These </a:t>
            </a:r>
            <a:r>
              <a:rPr lang="en-US" altLang="zh-CN" sz="3600" b="1" dirty="0">
                <a:ea typeface="黑体" panose="02010609060101010101" pitchFamily="49" charset="-122"/>
              </a:rPr>
              <a:t>all died in faith, not having received the promises, but having seen them afar off were assured of them, embraced them and confessed that they were strangers and pilgrims on the earth.</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說這樣話的人是表明自己要找一個家鄉。</a:t>
            </a:r>
            <a:r>
              <a:rPr lang="en-US" altLang="zh-CN" sz="3600" b="1" dirty="0" smtClean="0">
                <a:ea typeface="黑体" panose="02010609060101010101" pitchFamily="49" charset="-122"/>
              </a:rPr>
              <a:t>For </a:t>
            </a:r>
            <a:r>
              <a:rPr lang="en-US" altLang="zh-CN" sz="3600" b="1" dirty="0">
                <a:ea typeface="黑体" panose="02010609060101010101" pitchFamily="49" charset="-122"/>
              </a:rPr>
              <a:t>those who say such things declare plainly that they seek a homeland.</a:t>
            </a: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他們若想念所離開的家鄉，還有可以回去的機會。</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truly if they had called to mind that country from which they had come out, they would have had opportunity to return.</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他們卻羡慕一個更美的家鄉，就是在天上的。所以　神被稱為他們的　神，並不以為恥，因為他已經給他們預備了一座城。</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now they desire a better, that is, a heavenly country. Therefore God is not ashamed to be called their God, for He has prepared a city for them.</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17</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耶和華的話臨到以利亞說：</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word of the LORD came to him, saying,</a:t>
            </a:r>
          </a:p>
          <a:p>
            <a:pPr algn="l"/>
            <a:r>
              <a:rPr lang="en-US" altLang="zh-CN" sz="3600" b="1" dirty="0">
                <a:ea typeface="黑体" panose="02010609060101010101" pitchFamily="49" charset="-122"/>
              </a:rPr>
              <a:t>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你離開這裡往東去，藏在約旦河東邊的基立溪旁。</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Get away from here and turn eastward, and hide by the Brook </a:t>
            </a:r>
            <a:r>
              <a:rPr lang="en-US" altLang="zh-CN" sz="3600" b="1" dirty="0" err="1">
                <a:ea typeface="黑体" panose="02010609060101010101" pitchFamily="49" charset="-122"/>
              </a:rPr>
              <a:t>Cherith</a:t>
            </a:r>
            <a:r>
              <a:rPr lang="en-US" altLang="zh-CN" sz="3600" b="1" dirty="0">
                <a:ea typeface="黑体" panose="02010609060101010101" pitchFamily="49" charset="-122"/>
              </a:rPr>
              <a:t>, which flows into the Jordan.</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你要喝那溪裡的水，我已吩咐烏鴉在那裡供養你。” </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it will be that you shall drink from the brook, and I have commanded the ravens to feed you there."</a:t>
            </a: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於是，以利亞照著耶和華的話，去住在約旦河東的基立溪旁。</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went and did according to the word of the LORD, for he went and stayed by the Brook </a:t>
            </a:r>
            <a:r>
              <a:rPr lang="en-US" altLang="zh-CN" sz="3600" b="1" dirty="0" err="1">
                <a:ea typeface="黑体" panose="02010609060101010101" pitchFamily="49" charset="-122"/>
              </a:rPr>
              <a:t>Cherith</a:t>
            </a:r>
            <a:r>
              <a:rPr lang="en-US" altLang="zh-CN" sz="3600" b="1" dirty="0">
                <a:ea typeface="黑体" panose="02010609060101010101" pitchFamily="49" charset="-122"/>
              </a:rPr>
              <a:t>, which flows into the Jordan.</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烏鴉早晚給他叼餅和肉來，他也喝那溪裡的水。</a:t>
            </a:r>
            <a:r>
              <a:rPr lang="en-US" altLang="zh-CN" sz="3600" b="1" dirty="0" smtClean="0">
                <a:ea typeface="黑体" panose="02010609060101010101" pitchFamily="49" charset="-122"/>
              </a:rPr>
              <a:t>The </a:t>
            </a:r>
            <a:r>
              <a:rPr lang="en-US" altLang="zh-CN" sz="3600" b="1" dirty="0">
                <a:ea typeface="黑体" panose="02010609060101010101" pitchFamily="49" charset="-122"/>
              </a:rPr>
              <a:t>ravens brought him bread and meat in the morning, and bread and meat in the evening; and he drank from the brook.</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過了些日子，溪水就幹了，因為雨沒有下在地上。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it happened after a while that the brook dried up, because there had been no rain in the land.</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25</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摩西因著信，長大了就不肯稱為法老女兒之子。</a:t>
            </a:r>
            <a:r>
              <a:rPr lang="en-US" altLang="zh-CN" sz="3600" b="1" dirty="0" smtClean="0">
                <a:ea typeface="黑体" panose="02010609060101010101" pitchFamily="49" charset="-122"/>
              </a:rPr>
              <a:t>By </a:t>
            </a:r>
            <a:r>
              <a:rPr lang="en-US" altLang="zh-CN" sz="3600" b="1" dirty="0">
                <a:ea typeface="黑体" panose="02010609060101010101" pitchFamily="49" charset="-122"/>
              </a:rPr>
              <a:t>faith Moses, when he became of age, refused to be called the son of Pharaoh's daughter,</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他寧可和　神的百姓同受苦害，也不願暫時享受罪中之樂。</a:t>
            </a:r>
            <a:r>
              <a:rPr lang="en-US" altLang="zh-CN" sz="3600" b="1" dirty="0" smtClean="0">
                <a:ea typeface="黑体" panose="02010609060101010101" pitchFamily="49" charset="-122"/>
              </a:rPr>
              <a:t>choosing </a:t>
            </a:r>
            <a:r>
              <a:rPr lang="en-US" altLang="zh-CN" sz="3600" b="1" dirty="0">
                <a:ea typeface="黑体" panose="02010609060101010101" pitchFamily="49" charset="-122"/>
              </a:rPr>
              <a:t>rather to suffer affliction with the people of God than to enjoy the passing pleasures of sin,</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他因著信，就離開埃及，不怕王怒；因為他恒心忍耐，如同看見那不能看見的主。</a:t>
            </a:r>
          </a:p>
          <a:p>
            <a:pPr algn="l"/>
            <a:r>
              <a:rPr lang="en-US" altLang="zh-CN" sz="3600" b="1" dirty="0" smtClean="0">
                <a:ea typeface="黑体" panose="02010609060101010101" pitchFamily="49" charset="-122"/>
              </a:rPr>
              <a:t>By </a:t>
            </a:r>
            <a:r>
              <a:rPr lang="en-US" altLang="zh-CN" sz="3600" b="1" dirty="0">
                <a:ea typeface="黑体" panose="02010609060101010101" pitchFamily="49" charset="-122"/>
              </a:rPr>
              <a:t>faith he forsook Egypt, not fearing the wrath of the king; for he endured as seeing Him who is invisible.</a:t>
            </a:r>
          </a:p>
        </p:txBody>
      </p:sp>
    </p:spTree>
    <p:extLst>
      <p:ext uri="{BB962C8B-B14F-4D97-AF65-F5344CB8AC3E}">
        <p14:creationId xmlns:p14="http://schemas.microsoft.com/office/powerpoint/2010/main" val="58132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你們哪一個能用思慮使壽數多加一刻呢（或作“使身量多加一肘呢”）？</a:t>
            </a:r>
          </a:p>
          <a:p>
            <a:pPr algn="l"/>
            <a:r>
              <a:rPr lang="en-US" altLang="zh-CN" sz="3600" b="1" dirty="0" smtClean="0">
                <a:ea typeface="黑体" panose="02010609060101010101" pitchFamily="49" charset="-122"/>
              </a:rPr>
              <a:t>Which </a:t>
            </a:r>
            <a:r>
              <a:rPr lang="en-US" altLang="zh-CN" sz="3600" b="1" dirty="0">
                <a:ea typeface="黑体" panose="02010609060101010101" pitchFamily="49" charset="-122"/>
              </a:rPr>
              <a:t>of you by worrying can add one cubit to his stature?</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何必為衣裳憂慮呢？你想：野地裡的百合花怎麼長起來；它也不勞苦，也不紡線；</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So why do you worry about clothing? Consider the lilies of the field, how they grow: they neither toil nor spin;</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然而我告訴你們：就是所羅門極榮華的時候，他所穿戴的，還不如這花一朵呢！</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yet I say to you that even Solomon in all his glory was not arrayed like one of these.</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你們這小信的人哪！野地裡的草今天還在，明天就丟在爐裡，　神還給它這樣的妝飾，何況你們呢！</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if God so clothes the grass of the field, which today is, and tomorrow is thrown into the oven, will He not much more clothe you, O you of little faith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4000" b="1" dirty="0" smtClean="0">
                <a:ea typeface="黑体" panose="02010609060101010101" pitchFamily="49" charset="-122"/>
              </a:rPr>
              <a:t>31</a:t>
            </a:r>
            <a:r>
              <a:rPr lang="zh-CN" altLang="en-US" sz="4000" b="1" dirty="0" smtClean="0">
                <a:ea typeface="黑体" panose="02010609060101010101" pitchFamily="49" charset="-122"/>
              </a:rPr>
              <a:t>所以，不要憂慮說：‘吃什麼？喝什麼？穿什麼？’</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Therefore do not worry, saying, "What shall we eat?' or "What shall we drink?' or "What shall we wear?'</a:t>
            </a:r>
          </a:p>
          <a:p>
            <a:pPr algn="l"/>
            <a:r>
              <a:rPr lang="en-US" altLang="zh-CN" sz="4000" b="1" dirty="0" smtClean="0">
                <a:ea typeface="黑体" panose="02010609060101010101" pitchFamily="49" charset="-122"/>
              </a:rPr>
              <a:t>32</a:t>
            </a:r>
            <a:r>
              <a:rPr lang="zh-CN" altLang="en-US" sz="4000" b="1" dirty="0" smtClean="0">
                <a:ea typeface="黑体" panose="02010609060101010101" pitchFamily="49" charset="-122"/>
              </a:rPr>
              <a:t>這都是外邦人所求的。你們需用的這一切東西，你們的天父是知道的。</a:t>
            </a:r>
          </a:p>
          <a:p>
            <a:pPr algn="l"/>
            <a:r>
              <a:rPr lang="en-US" altLang="zh-CN" sz="4000" b="1" dirty="0" smtClean="0">
                <a:ea typeface="黑体" panose="02010609060101010101" pitchFamily="49" charset="-122"/>
              </a:rPr>
              <a:t>For </a:t>
            </a:r>
            <a:r>
              <a:rPr lang="en-US" altLang="zh-CN" sz="4000" b="1" dirty="0">
                <a:ea typeface="黑体" panose="02010609060101010101" pitchFamily="49" charset="-122"/>
              </a:rPr>
              <a:t>after all these things the Gentiles seek. For your heavenly Father knows that you need all these things.</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你們要先求他的國和他的義，這些東西都要加給你們了。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seek first the kingdom of God and His righteousness, and all these things shall be added to you.</a:t>
            </a:r>
          </a:p>
          <a:p>
            <a:pPr algn="l"/>
            <a:r>
              <a:rPr lang="en-US" altLang="zh-CN" sz="3600" b="1" dirty="0" smtClean="0">
                <a:ea typeface="黑体" panose="02010609060101010101" pitchFamily="49" charset="-122"/>
              </a:rPr>
              <a:t>34</a:t>
            </a:r>
            <a:r>
              <a:rPr lang="zh-CN" altLang="en-US" sz="3600" b="1" dirty="0" smtClean="0">
                <a:ea typeface="黑体" panose="02010609060101010101" pitchFamily="49" charset="-122"/>
              </a:rPr>
              <a:t>所以，不要為明天憂慮，因為明天自有明天的憂慮；一天的難處一天當就夠了。”</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do not worry about tomorrow, for tomorrow will worry about its own things. Sufficient for the day is its own trouble.</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所以，不要憂慮說：‘吃什麼？喝什麼？穿什麼？’</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do not worry, saying, "What shall we eat?' or "What shall we drink?' or "What shall we wear?'</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這都是外邦人所求的。你們需用的這一切東西，你們的天父是知道的。</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after all these things the Gentiles seek. For your heavenly Father knows that you need all these things.</a:t>
            </a:r>
          </a:p>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你們要先求他的國和他的義，這些東西都要加給你們了。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seek first the kingdom of God and His righteousness, and all these things shall be added to you.”</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18</a:t>
            </a:r>
            <a:r>
              <a:rPr lang="zh-CN" altLang="en-US" sz="3600" b="1" dirty="0">
                <a:ea typeface="黑体" panose="02010609060101010101" pitchFamily="49" charset="-122"/>
              </a:rPr>
              <a:t>：</a:t>
            </a:r>
            <a:r>
              <a:rPr lang="en-US" altLang="zh-CN" sz="3600" b="1" dirty="0">
                <a:ea typeface="黑体" panose="02010609060101010101" pitchFamily="49" charset="-122"/>
              </a:rPr>
              <a:t>36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耶穌回答說：“我的國不屬這世界</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Jesus answered, "My kingdom is not of this world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17】</a:t>
            </a:r>
          </a:p>
          <a:p>
            <a:pPr algn="l"/>
            <a:r>
              <a:rPr lang="zh-CN" altLang="en-US" sz="3600" b="1" dirty="0" smtClean="0">
                <a:ea typeface="黑体" panose="02010609060101010101" pitchFamily="49" charset="-122"/>
              </a:rPr>
              <a:t>因為　神的國不在乎吃喝，只在乎公義、和平並聖靈中的喜樂。</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kingdom of God is not eating and drinking, but righteousness and peace and joy in the Holy Spirit.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28</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那殺身體不能殺靈魂的，不要怕他們；惟有能把身體和靈魂都滅在地獄裡的，正要怕他。</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1-3】</a:t>
            </a:r>
          </a:p>
          <a:p>
            <a:pPr algn="l"/>
            <a:r>
              <a:rPr lang="en-US" altLang="zh-CN" sz="3600" b="1" dirty="0">
                <a:ea typeface="黑体" panose="02010609060101010101" pitchFamily="49" charset="-122"/>
              </a:rPr>
              <a:t>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你們心裡不要憂愁，你們信　神，也當信我。</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Let not your heart be troubled; you believe in God, believe also in Me.</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在我父的家裡有許多住處；若是沒有，我就早已告訴你們了。我去原是為你們預備地方去。</a:t>
            </a:r>
            <a:r>
              <a:rPr lang="en-US" altLang="zh-CN" sz="3600" b="1" dirty="0" smtClean="0">
                <a:ea typeface="黑体" panose="02010609060101010101" pitchFamily="49" charset="-122"/>
              </a:rPr>
              <a:t>In </a:t>
            </a:r>
            <a:r>
              <a:rPr lang="en-US" altLang="zh-CN" sz="3600" b="1" dirty="0">
                <a:ea typeface="黑体" panose="02010609060101010101" pitchFamily="49" charset="-122"/>
              </a:rPr>
              <a:t>My Father's house are many mansions; if it were not so, I would have told you. I go to prepare a place for you.</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我若去為你們預備了地方，就必再來接你們到我那裡去；我在哪裡，叫你們也在那裡。</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I go and prepare a place for you, I will come again and receive you to Myself; that where I am, there you may be also.</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2958</TotalTime>
  <Words>1347</Words>
  <Application>Microsoft Office PowerPoint</Application>
  <PresentationFormat>全屏显示(4:3)</PresentationFormat>
  <Paragraphs>82</Paragraphs>
  <Slides>14</Slides>
  <Notes>14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299</cp:revision>
  <dcterms:created xsi:type="dcterms:W3CDTF">2014-02-25T17:54:08Z</dcterms:created>
  <dcterms:modified xsi:type="dcterms:W3CDTF">2016-08-06T21:24:15Z</dcterms:modified>
</cp:coreProperties>
</file>