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2" r:id="rId1"/>
  </p:sldMasterIdLst>
  <p:notesMasterIdLst>
    <p:notesMasterId r:id="rId18"/>
  </p:notesMasterIdLst>
  <p:handoutMasterIdLst>
    <p:handoutMasterId r:id="rId19"/>
  </p:handoutMasterIdLst>
  <p:sldIdLst>
    <p:sldId id="399" r:id="rId2"/>
    <p:sldId id="387" r:id="rId3"/>
    <p:sldId id="375" r:id="rId4"/>
    <p:sldId id="382" r:id="rId5"/>
    <p:sldId id="383" r:id="rId6"/>
    <p:sldId id="406" r:id="rId7"/>
    <p:sldId id="407" r:id="rId8"/>
    <p:sldId id="398" r:id="rId9"/>
    <p:sldId id="416" r:id="rId10"/>
    <p:sldId id="417" r:id="rId11"/>
    <p:sldId id="418" r:id="rId12"/>
    <p:sldId id="419" r:id="rId13"/>
    <p:sldId id="420" r:id="rId14"/>
    <p:sldId id="421" r:id="rId15"/>
    <p:sldId id="422" r:id="rId16"/>
    <p:sldId id="423" r:id="rId17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宋体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宋体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0" autoAdjust="0"/>
    <p:restoredTop sz="94660"/>
  </p:normalViewPr>
  <p:slideViewPr>
    <p:cSldViewPr>
      <p:cViewPr varScale="1">
        <p:scale>
          <a:sx n="79" d="100"/>
          <a:sy n="79" d="100"/>
        </p:scale>
        <p:origin x="138" y="8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45FF88A4-DA15-44AE-9ACB-2C0F00349ACB}" type="datetimeFigureOut">
              <a:rPr lang="zh-CN" altLang="en-US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DFEFF22-6FBB-4B82-B223-80991887E2F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83496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825422E-ADD0-4F91-A41D-C1A34FECA782}" type="datetimeFigureOut">
              <a:rPr lang="zh-CN" altLang="en-US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TW" altLang="en-US" smtClean="0"/>
              <a:t>按一下此處編輯母版文本樣式</a:t>
            </a:r>
            <a:endParaRPr lang="zh-CN" altLang="en-US" smtClean="0"/>
          </a:p>
          <a:p>
            <a:pPr lvl="1"/>
            <a:r>
              <a:rPr lang="zh-CN" altLang="en-US" smtClean="0"/>
              <a:t>第二級</a:t>
            </a:r>
          </a:p>
          <a:p>
            <a:pPr lvl="2"/>
            <a:r>
              <a:rPr lang="zh-CN" altLang="en-US" smtClean="0"/>
              <a:t>第三級</a:t>
            </a:r>
          </a:p>
          <a:p>
            <a:pPr lvl="3"/>
            <a:r>
              <a:rPr lang="zh-CN" altLang="en-US" smtClean="0"/>
              <a:t>第四級</a:t>
            </a:r>
          </a:p>
          <a:p>
            <a:pPr lvl="4"/>
            <a:r>
              <a:rPr lang="zh-CN" altLang="en-US" smtClean="0"/>
              <a:t>第五級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7FB4920C-7358-4336-83CC-4FE3C101A02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808568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4579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014D356-649E-452C-AAF5-98AEA5EE70A0}" type="slidenum">
              <a:rPr lang="zh-CN" altLang="en-US" smtClean="0">
                <a:solidFill>
                  <a:prstClr val="black"/>
                </a:solidFill>
              </a:rPr>
              <a:pPr/>
              <a:t>1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7754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10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272434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11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978287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12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694865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13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45905736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3539649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11471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16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8053786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8A7715C-5F1B-4EE9-B4C8-9F634B139109}" type="slidenum">
              <a:rPr lang="zh-CN" altLang="en-US" smtClean="0"/>
              <a:pPr/>
              <a:t>2</a:t>
            </a:fld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4405094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>
                <a:solidFill>
                  <a:prstClr val="black"/>
                </a:solidFill>
              </a:rPr>
              <a:pPr/>
              <a:t>3</a:t>
            </a:fld>
            <a:endParaRPr lang="en-US" altLang="zh-CN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2908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5650663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7321220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6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41944183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7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617685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354906433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6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26627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A458CEE-167E-45B4-882B-2C8006E30A48}" type="slidenum">
              <a:rPr lang="zh-CN" altLang="en-US" smtClean="0"/>
              <a:pPr/>
              <a:t>9</a:t>
            </a:fld>
            <a:endParaRPr lang="en-US" altLang="zh-CN" smtClean="0"/>
          </a:p>
        </p:txBody>
      </p:sp>
    </p:spTree>
    <p:extLst>
      <p:ext uri="{BB962C8B-B14F-4D97-AF65-F5344CB8AC3E}">
        <p14:creationId xmlns:p14="http://schemas.microsoft.com/office/powerpoint/2010/main" val="1089997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139B5F6-6126-490E-A5EC-A0B9504010A5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65023B-6A3C-4EA3-AE66-5A6D6590E647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02572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090D6E-9A13-4644-A4C1-22BE64C39E05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684164-7E1A-40D4-8814-0A5BCF4E4CD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790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5939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E26566-709C-466C-A58E-888040DB09C0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6D1800-9FCF-4317-920B-EE4D25C28943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631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86BCFBF-7E71-447B-87B1-D232EB2FAD6B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C1C10-A0E9-48D0-8E46-CD6986F599C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1828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DFE745-25E9-41AF-92A2-C5E6FFDD60E1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3E18E86-74EB-473B-91FB-AE4B23832EE1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1248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AA40F68-E40F-4345-9A9A-3DD81DE60C73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6416818-4404-48B1-B5E7-E8B275A34C49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69533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A8EBF2B-C289-4CAE-9C5A-9C852E19519D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6CA6B60-DC72-4131-94D4-FD3CAE94C680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4165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0755167-7E1B-4E1E-BC04-503C5BF8BA2C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A7F80B-CD6D-4911-8D5B-0E6E070FBD9E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36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3417081-F110-4DC0-8744-20C5B5A16697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D4A510-9858-4138-9E0E-74180DAEC5EC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81293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5439424-2F4D-4107-8821-7DAB63618D84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1BA6713-7E43-4DA7-88F4-4DB161994D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7764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8889E9-B0E2-4B6A-A1AD-98D2F671A2DE}" type="datetimeFigureOut">
              <a:rPr lang="zh-CN" altLang="en-US" smtClean="0"/>
              <a:pPr>
                <a:defRPr/>
              </a:pPr>
              <a:t>2016/8/14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7A43B09-A43D-4AD2-9451-1A5F8B21256B}" type="slidenum">
              <a:rPr lang="zh-CN" altLang="en-US" smtClean="0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43474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副标题 2"/>
          <p:cNvSpPr>
            <a:spLocks noGrp="1"/>
          </p:cNvSpPr>
          <p:nvPr>
            <p:ph type="subTitle" idx="1"/>
          </p:nvPr>
        </p:nvSpPr>
        <p:spPr>
          <a:xfrm>
            <a:off x="0" y="3472"/>
            <a:ext cx="8964612" cy="6854528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1-6】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你們不要論斷人，免得你們被論斷。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Judge not, that you be not judged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因為你們怎樣論斷人，也必怎樣被論斷；你們用什麼量器量給人，也必用什麼量器量給你們。</a:t>
            </a:r>
            <a:endParaRPr lang="en-US" altLang="zh-CN" sz="36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with what judgment you judge, you will be judged; and with the measure you use, it will be measured back to you.</a:t>
            </a:r>
          </a:p>
        </p:txBody>
      </p:sp>
    </p:spTree>
    <p:extLst>
      <p:ext uri="{BB962C8B-B14F-4D97-AF65-F5344CB8AC3E}">
        <p14:creationId xmlns:p14="http://schemas.microsoft.com/office/powerpoint/2010/main" val="1893594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提摩太前書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Timothy 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20】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犯罪的人，當在眾人面前責備他，叫其餘的人也可以懼怕。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Those </a:t>
            </a:r>
            <a:r>
              <a:rPr lang="en-US" altLang="zh-CN" sz="3600" b="1" dirty="0">
                <a:ea typeface="黑体" panose="02010609060101010101" pitchFamily="49" charset="-122"/>
              </a:rPr>
              <a:t>who are sinning rebuke in the presence of all, that the rest also may fear.</a:t>
            </a:r>
          </a:p>
        </p:txBody>
      </p:sp>
    </p:spTree>
    <p:extLst>
      <p:ext uri="{BB962C8B-B14F-4D97-AF65-F5344CB8AC3E}">
        <p14:creationId xmlns:p14="http://schemas.microsoft.com/office/powerpoint/2010/main" val="30665192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3</a:t>
            </a:r>
            <a:r>
              <a:rPr lang="zh-CN" altLang="en-US" sz="3600" b="1" dirty="0">
                <a:ea typeface="黑体" panose="02010609060101010101" pitchFamily="49" charset="-122"/>
              </a:rPr>
              <a:t>，</a:t>
            </a:r>
            <a:r>
              <a:rPr lang="en-US" altLang="zh-CN" sz="3600" b="1" dirty="0">
                <a:ea typeface="黑体" panose="02010609060101010101" pitchFamily="49" charset="-122"/>
              </a:rPr>
              <a:t>5】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你們不要論斷人，免得你們被論斷。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Judge not, that you be not judged.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為什麼看見你弟兄眼中有刺，卻不想自己眼中有梁木呢？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why do you look at the speck in your brother's eye, but do not consider the plank in your own eye?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你這假冒為善的人！先去掉自己眼中的梁木，然後才能看得清楚，去掉你弟兄眼中的刺。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Hypocrite</a:t>
            </a:r>
            <a:r>
              <a:rPr lang="en-US" altLang="zh-CN" sz="3600" b="1" dirty="0">
                <a:ea typeface="黑体" panose="02010609060101010101" pitchFamily="49" charset="-122"/>
              </a:rPr>
              <a:t>! First remove the plank from your own eye, and then you will see clearly to remove the speck from your brother's eye.</a:t>
            </a:r>
          </a:p>
        </p:txBody>
      </p:sp>
    </p:spTree>
    <p:extLst>
      <p:ext uri="{BB962C8B-B14F-4D97-AF65-F5344CB8AC3E}">
        <p14:creationId xmlns:p14="http://schemas.microsoft.com/office/powerpoint/2010/main" val="21357493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羅馬書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Romans </a:t>
            </a: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1-3】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你這論斷人的，無論你是誰，也無可推諉。你在什麼事上論斷人，就在什麼事上定自己的罪。因你這論斷人的，自己所行卻和別人一樣。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Therefore </a:t>
            </a:r>
            <a:r>
              <a:rPr lang="en-US" altLang="zh-CN" sz="3600" b="1" dirty="0">
                <a:ea typeface="黑体" panose="02010609060101010101" pitchFamily="49" charset="-122"/>
              </a:rPr>
              <a:t>you are inexcusable, O man, whoever you are who judge, for in whatever you judge another you condemn yourself; for you who judge practice the same things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我們知道這樣行的人，　神必照真理審判他。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we know that the judgment of God is according to truth against those who practice such things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  <a:endParaRPr lang="en-US" altLang="zh-CN" sz="3600" b="1" dirty="0">
              <a:ea typeface="黑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4520936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你這人哪，你論斷行這樣事的人，自己所行的卻和別人一樣，你以為能逃脫　神的審判嗎？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do you think this, O man, you who judge those practicing such things, and doing the same, that you will escape the judgment of God?</a:t>
            </a:r>
          </a:p>
        </p:txBody>
      </p:sp>
    </p:spTree>
    <p:extLst>
      <p:ext uri="{BB962C8B-B14F-4D97-AF65-F5344CB8AC3E}">
        <p14:creationId xmlns:p14="http://schemas.microsoft.com/office/powerpoint/2010/main" val="3724922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3-5】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為什麼看見你弟兄眼中有刺，卻不想自己眼中有梁木呢？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why do you look at the speck in your brother's eye, but do not consider the plank in your own eye?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你自己眼中有梁木，怎能對你弟兄說：‘容我去掉你眼中的刺’呢？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Or </a:t>
            </a:r>
            <a:r>
              <a:rPr lang="en-US" altLang="zh-CN" sz="3600" b="1" dirty="0">
                <a:ea typeface="黑体" panose="02010609060101010101" pitchFamily="49" charset="-122"/>
              </a:rPr>
              <a:t>how can you say to your brother, "Let me remove the speck from your eye'; and look, a plank is in your own eye?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你這假冒為善的人！先去掉自己眼中的梁木，然後才能看得清楚，去掉你弟兄眼中的刺。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Hypocrite</a:t>
            </a:r>
            <a:r>
              <a:rPr lang="en-US" altLang="zh-CN" sz="3600" b="1" dirty="0">
                <a:ea typeface="黑体" panose="02010609060101010101" pitchFamily="49" charset="-122"/>
              </a:rPr>
              <a:t>! First remove the plank from your own eye, and then you will see clearly to remove the speck from your brother's eye.</a:t>
            </a:r>
          </a:p>
        </p:txBody>
      </p:sp>
    </p:spTree>
    <p:extLst>
      <p:ext uri="{BB962C8B-B14F-4D97-AF65-F5344CB8AC3E}">
        <p14:creationId xmlns:p14="http://schemas.microsoft.com/office/powerpoint/2010/main" val="5813257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馬太福音 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Matthew </a:t>
            </a:r>
            <a:r>
              <a:rPr lang="en-US" altLang="zh-CN" sz="3600" b="1" dirty="0">
                <a:ea typeface="黑体" panose="02010609060101010101" pitchFamily="49" charset="-122"/>
              </a:rPr>
              <a:t>7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6】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不要把聖物給狗，也不要把你們的珍珠丟在豬前，恐怕它踐踏了珍珠，轉過來咬你們。”</a:t>
            </a:r>
          </a:p>
          <a:p>
            <a:pPr algn="l"/>
            <a:r>
              <a:rPr lang="zh-CN" altLang="en-US" sz="3600" b="1" dirty="0" smtClean="0">
                <a:ea typeface="黑体" panose="02010609060101010101" pitchFamily="49" charset="-122"/>
              </a:rPr>
              <a:t>“</a:t>
            </a:r>
            <a:r>
              <a:rPr lang="en-US" altLang="zh-CN" sz="3600" b="1" dirty="0">
                <a:ea typeface="黑体" panose="02010609060101010101" pitchFamily="49" charset="-122"/>
              </a:rPr>
              <a:t>Do not give what is holy to the dogs; nor cast your pearls before swine, lest they trample them under their feet, and turn and tear you in pieces.</a:t>
            </a:r>
          </a:p>
        </p:txBody>
      </p:sp>
    </p:spTree>
    <p:extLst>
      <p:ext uri="{BB962C8B-B14F-4D97-AF65-F5344CB8AC3E}">
        <p14:creationId xmlns:p14="http://schemas.microsoft.com/office/powerpoint/2010/main" val="35346958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約翰福音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John </a:t>
            </a:r>
            <a:r>
              <a:rPr lang="en-US" altLang="zh-CN" sz="3600" b="1" dirty="0">
                <a:ea typeface="黑体" panose="02010609060101010101" pitchFamily="49" charset="-122"/>
              </a:rPr>
              <a:t>5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30】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30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“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我憑著自己不能作什麼，我怎麼聽見，就怎麼審判。我的審判也是公平的，因為我不求自己的意思，只求那差我來者的意思。”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I </a:t>
            </a:r>
            <a:r>
              <a:rPr lang="en-US" altLang="zh-CN" sz="3600" b="1" dirty="0">
                <a:ea typeface="黑体" panose="02010609060101010101" pitchFamily="49" charset="-122"/>
              </a:rPr>
              <a:t>can of Myself do nothing. As I hear, I judge; and My judgment is righteous, because I do not seek My own will but the will of the Father who sent Me.</a:t>
            </a:r>
          </a:p>
        </p:txBody>
      </p:sp>
    </p:spTree>
    <p:extLst>
      <p:ext uri="{BB962C8B-B14F-4D97-AF65-F5344CB8AC3E}">
        <p14:creationId xmlns:p14="http://schemas.microsoft.com/office/powerpoint/2010/main" val="1550295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副标题 2"/>
          <p:cNvSpPr>
            <a:spLocks noGrp="1"/>
          </p:cNvSpPr>
          <p:nvPr>
            <p:ph type="subTitle" idx="1"/>
          </p:nvPr>
        </p:nvSpPr>
        <p:spPr>
          <a:xfrm>
            <a:off x="0" y="1"/>
            <a:ext cx="9144000" cy="6857999"/>
          </a:xfrm>
        </p:spPr>
        <p:txBody>
          <a:bodyPr>
            <a:no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為什麼看見你弟兄眼中有刺，卻不想自己眼中有梁木呢？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why do you look at the speck in your brother's eye, but do not consider the plank in your own eye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你自己眼中有梁木，怎能對你弟兄說：‘容我去掉你眼中的刺’呢？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Or </a:t>
            </a:r>
            <a:r>
              <a:rPr lang="en-US" altLang="zh-CN" sz="3600" b="1" dirty="0">
                <a:ea typeface="黑体" panose="02010609060101010101" pitchFamily="49" charset="-122"/>
              </a:rPr>
              <a:t>how can you say to your brother, "Let me remove the speck from your eye'; and look, a plank is in your own eye?</a:t>
            </a:r>
          </a:p>
        </p:txBody>
      </p:sp>
    </p:spTree>
    <p:extLst>
      <p:ext uri="{BB962C8B-B14F-4D97-AF65-F5344CB8AC3E}">
        <p14:creationId xmlns:p14="http://schemas.microsoft.com/office/powerpoint/2010/main" val="3146522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/>
          </a:bodyPr>
          <a:lstStyle/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5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你這假冒為善的人！先去掉自己眼中的梁木，然後才能看得清楚，去掉你弟兄眼中的刺。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Hypocrite</a:t>
            </a:r>
            <a:r>
              <a:rPr lang="en-US" altLang="zh-CN" sz="3600" b="1" dirty="0">
                <a:ea typeface="黑体" panose="02010609060101010101" pitchFamily="49" charset="-122"/>
              </a:rPr>
              <a:t>! First remove the plank from your own eye, and then you will see clearly to remove the speck from your brother's eye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.</a:t>
            </a:r>
          </a:p>
          <a:p>
            <a:pPr algn="l" defTabSz="914400">
              <a:spcBef>
                <a:spcPct val="20000"/>
              </a:spcBef>
            </a:pPr>
            <a:endParaRPr lang="en-US" altLang="zh-CN" sz="3600" b="1" dirty="0">
              <a:ea typeface="黑体" panose="02010609060101010101" pitchFamily="49" charset="-122"/>
            </a:endParaRPr>
          </a:p>
          <a:p>
            <a:pPr algn="l" defTabSz="914400">
              <a:spcBef>
                <a:spcPct val="20000"/>
              </a:spcBef>
            </a:pPr>
            <a:r>
              <a:rPr lang="en-US" altLang="zh-CN" sz="3600" b="1" dirty="0" smtClean="0">
                <a:ea typeface="黑体" panose="02010609060101010101" pitchFamily="49" charset="-122"/>
              </a:rPr>
              <a:t>6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不要把聖物給狗，也不要把你們的珍珠丟在豬前，恐怕它踐踏了珍珠，轉過來咬你們。”</a:t>
            </a:r>
          </a:p>
          <a:p>
            <a:pPr algn="l" defTabSz="914400">
              <a:spcBef>
                <a:spcPct val="20000"/>
              </a:spcBef>
            </a:pPr>
            <a:r>
              <a:rPr lang="zh-CN" altLang="en-US" sz="3600" b="1" dirty="0" smtClean="0">
                <a:ea typeface="黑体" panose="02010609060101010101" pitchFamily="49" charset="-122"/>
              </a:rPr>
              <a:t>“</a:t>
            </a:r>
            <a:r>
              <a:rPr lang="en-US" altLang="zh-CN" sz="3600" b="1" dirty="0">
                <a:ea typeface="黑体" panose="02010609060101010101" pitchFamily="49" charset="-122"/>
              </a:rPr>
              <a:t>Do not give what is holy to the dogs; nor cast your pearls before swine, lest they trample them under their feet, and turn and tear you in pieces.</a:t>
            </a:r>
          </a:p>
        </p:txBody>
      </p:sp>
    </p:spTree>
    <p:extLst>
      <p:ext uri="{BB962C8B-B14F-4D97-AF65-F5344CB8AC3E}">
        <p14:creationId xmlns:p14="http://schemas.microsoft.com/office/powerpoint/2010/main" val="21150430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7999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帖撒羅尼迦前書</a:t>
            </a:r>
            <a:r>
              <a:rPr lang="en-US" altLang="zh-CN" sz="40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4000" b="1" dirty="0">
                <a:ea typeface="黑体" panose="02010609060101010101" pitchFamily="49" charset="-122"/>
              </a:rPr>
              <a:t>Thessalonians 5</a:t>
            </a:r>
            <a:r>
              <a:rPr lang="zh-CN" altLang="en-US" sz="4000" b="1" dirty="0"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ea typeface="黑体" panose="02010609060101010101" pitchFamily="49" charset="-122"/>
              </a:rPr>
              <a:t>21-22】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21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但要凡事察驗，善美的要持守，</a:t>
            </a:r>
            <a:endParaRPr lang="en-US" altLang="zh-CN" sz="40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Test </a:t>
            </a:r>
            <a:r>
              <a:rPr lang="en-US" altLang="zh-CN" sz="4000" b="1" dirty="0">
                <a:ea typeface="黑体" panose="02010609060101010101" pitchFamily="49" charset="-122"/>
              </a:rPr>
              <a:t>all things; hold fast what is good.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22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各樣的惡事要禁戒不作。</a:t>
            </a:r>
            <a:endParaRPr lang="en-US" altLang="zh-CN" sz="4000" b="1" dirty="0" smtClean="0">
              <a:ea typeface="黑体" panose="02010609060101010101" pitchFamily="49" charset="-122"/>
            </a:endParaRP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Abstain </a:t>
            </a:r>
            <a:r>
              <a:rPr lang="en-US" altLang="zh-CN" sz="4000" b="1" dirty="0">
                <a:ea typeface="黑体" panose="02010609060101010101" pitchFamily="49" charset="-122"/>
              </a:rPr>
              <a:t>from every form of evil.</a:t>
            </a:r>
          </a:p>
          <a:p>
            <a:pPr algn="l"/>
            <a:endParaRPr lang="en-US" altLang="zh-CN" sz="40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希伯來書</a:t>
            </a:r>
            <a:r>
              <a:rPr lang="en-US" altLang="zh-CN" sz="4000" b="1" dirty="0" smtClean="0">
                <a:ea typeface="黑体" panose="02010609060101010101" pitchFamily="49" charset="-122"/>
              </a:rPr>
              <a:t>Hebrews </a:t>
            </a:r>
            <a:r>
              <a:rPr lang="en-US" altLang="zh-CN" sz="4000" b="1" dirty="0">
                <a:ea typeface="黑体" panose="02010609060101010101" pitchFamily="49" charset="-122"/>
              </a:rPr>
              <a:t>5</a:t>
            </a:r>
            <a:r>
              <a:rPr lang="zh-CN" altLang="en-US" sz="4000" b="1" dirty="0">
                <a:ea typeface="黑体" panose="02010609060101010101" pitchFamily="49" charset="-122"/>
              </a:rPr>
              <a:t>：</a:t>
            </a:r>
            <a:r>
              <a:rPr lang="en-US" altLang="zh-CN" sz="4000" b="1" dirty="0">
                <a:ea typeface="黑体" panose="02010609060101010101" pitchFamily="49" charset="-122"/>
              </a:rPr>
              <a:t>14】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4000" b="1" dirty="0" smtClean="0">
                <a:ea typeface="黑体" panose="02010609060101010101" pitchFamily="49" charset="-122"/>
              </a:rPr>
              <a:t>惟獨長大成人的才能吃乾糧，他們的心竅習練得通達，就能分辨好歹了。</a:t>
            </a:r>
          </a:p>
          <a:p>
            <a:pPr algn="l"/>
            <a:r>
              <a:rPr lang="en-US" altLang="zh-CN" sz="40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4000" b="1" dirty="0">
                <a:ea typeface="黑体" panose="02010609060101010101" pitchFamily="49" charset="-122"/>
              </a:rPr>
              <a:t>solid food belongs to those who are of full age, that is, those who by reason of use have their senses exercised to discern both good and evil.</a:t>
            </a:r>
          </a:p>
        </p:txBody>
      </p:sp>
    </p:spTree>
    <p:extLst>
      <p:ext uri="{BB962C8B-B14F-4D97-AF65-F5344CB8AC3E}">
        <p14:creationId xmlns:p14="http://schemas.microsoft.com/office/powerpoint/2010/main" val="713980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46993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腓立比書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Philippians </a:t>
            </a:r>
            <a:r>
              <a:rPr lang="en-US" altLang="zh-CN" sz="3600" b="1" dirty="0">
                <a:ea typeface="黑体" panose="02010609060101010101" pitchFamily="49" charset="-122"/>
              </a:rPr>
              <a:t>1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9-10】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9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我所禱告的，就是要你們的愛心在知識和各樣見識上多而又多，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this I pray, that your love may abound still more and more in knowledge and all discernment,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10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使你們能分別是非（或作“喜愛那美好的事”），作誠實無過的人，直到基督的日子；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that </a:t>
            </a:r>
            <a:r>
              <a:rPr lang="en-US" altLang="zh-CN" sz="3600" b="1" dirty="0">
                <a:ea typeface="黑体" panose="02010609060101010101" pitchFamily="49" charset="-122"/>
              </a:rPr>
              <a:t>you may approve the things that are excellent, that you may be sincere and without offense till the day of Christ,</a:t>
            </a:r>
          </a:p>
        </p:txBody>
      </p:sp>
    </p:spTree>
    <p:extLst>
      <p:ext uri="{BB962C8B-B14F-4D97-AF65-F5344CB8AC3E}">
        <p14:creationId xmlns:p14="http://schemas.microsoft.com/office/powerpoint/2010/main" val="590846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哥林多前書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1 </a:t>
            </a:r>
            <a:r>
              <a:rPr lang="en-US" altLang="zh-CN" sz="3600" b="1" dirty="0">
                <a:ea typeface="黑体" panose="02010609060101010101" pitchFamily="49" charset="-122"/>
              </a:rPr>
              <a:t>Corinthians 6:2-3】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豈不知聖徒要審判世界嗎？若世界為你們所審，難道你們不配審判這最小的事嗎？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Do </a:t>
            </a:r>
            <a:r>
              <a:rPr lang="en-US" altLang="zh-CN" sz="3600" b="1" dirty="0">
                <a:ea typeface="黑体" panose="02010609060101010101" pitchFamily="49" charset="-122"/>
              </a:rPr>
              <a:t>you not know that the saints will judge the world? And if the world will be judged by you, are you unworthy to judge the smallest matters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?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豈不知我們要審判天使嗎？何況今生的事呢！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Do </a:t>
            </a:r>
            <a:r>
              <a:rPr lang="en-US" altLang="zh-CN" sz="3600" b="1" dirty="0">
                <a:ea typeface="黑体" panose="02010609060101010101" pitchFamily="49" charset="-122"/>
              </a:rPr>
              <a:t>you not know that we shall judge angels? How much more, things that pertain to this life?</a:t>
            </a:r>
          </a:p>
        </p:txBody>
      </p:sp>
    </p:spTree>
    <p:extLst>
      <p:ext uri="{BB962C8B-B14F-4D97-AF65-F5344CB8AC3E}">
        <p14:creationId xmlns:p14="http://schemas.microsoft.com/office/powerpoint/2010/main" val="41270880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以西結書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Ezekiel </a:t>
            </a:r>
            <a:r>
              <a:rPr lang="en-US" altLang="zh-CN" sz="3600" b="1" dirty="0">
                <a:ea typeface="黑体" panose="02010609060101010101" pitchFamily="49" charset="-122"/>
              </a:rPr>
              <a:t>44:23】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23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他們要使我的民知道聖俗的分別，又使他們分辨潔淨的和不潔淨的。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"</a:t>
            </a:r>
            <a:r>
              <a:rPr lang="en-US" altLang="zh-CN" sz="3600" b="1" dirty="0">
                <a:ea typeface="黑体" panose="02010609060101010101" pitchFamily="49" charset="-122"/>
              </a:rPr>
              <a:t>And they shall teach My people the difference between the holy and the unholy, and cause them to discern between the unclean and the clean.</a:t>
            </a:r>
          </a:p>
          <a:p>
            <a:pPr algn="l"/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耶利米書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Jeremiah </a:t>
            </a:r>
            <a:r>
              <a:rPr lang="en-US" altLang="zh-CN" sz="3600" b="1" dirty="0">
                <a:ea typeface="黑体" panose="02010609060101010101" pitchFamily="49" charset="-122"/>
              </a:rPr>
              <a:t>15: 19b】</a:t>
            </a: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19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……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你若將寶貴的和下賤的分別出來，你就可以當作我的口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……</a:t>
            </a:r>
            <a:endParaRPr lang="en-US" altLang="zh-CN" sz="3600" b="1" dirty="0">
              <a:ea typeface="黑体" panose="02010609060101010101" pitchFamily="49" charset="-122"/>
            </a:endParaRPr>
          </a:p>
          <a:p>
            <a:pPr algn="l"/>
            <a:r>
              <a:rPr lang="en-US" altLang="zh-CN" sz="3600" b="1" dirty="0">
                <a:ea typeface="黑体" panose="02010609060101010101" pitchFamily="49" charset="-122"/>
              </a:rPr>
              <a:t>If you take out the precious from the vile, You shall be as My mouth.</a:t>
            </a:r>
          </a:p>
        </p:txBody>
      </p:sp>
    </p:spTree>
    <p:extLst>
      <p:ext uri="{BB962C8B-B14F-4D97-AF65-F5344CB8AC3E}">
        <p14:creationId xmlns:p14="http://schemas.microsoft.com/office/powerpoint/2010/main" val="5728279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lnSpcReduction="100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【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加拉太書</a:t>
            </a:r>
            <a:r>
              <a:rPr lang="en-US" altLang="zh-CN" sz="3600" b="1" dirty="0" smtClean="0">
                <a:ea typeface="黑体" panose="02010609060101010101" pitchFamily="49" charset="-122"/>
              </a:rPr>
              <a:t>Galatians </a:t>
            </a:r>
            <a:r>
              <a:rPr lang="en-US" altLang="zh-CN" sz="3600" b="1" dirty="0">
                <a:ea typeface="黑体" panose="02010609060101010101" pitchFamily="49" charset="-122"/>
              </a:rPr>
              <a:t>2</a:t>
            </a:r>
            <a:r>
              <a:rPr lang="zh-CN" altLang="en-US" sz="3600" b="1" dirty="0">
                <a:ea typeface="黑体" panose="02010609060101010101" pitchFamily="49" charset="-122"/>
              </a:rPr>
              <a:t>：</a:t>
            </a:r>
            <a:r>
              <a:rPr lang="en-US" altLang="zh-CN" sz="3600" b="1" dirty="0">
                <a:ea typeface="黑体" panose="02010609060101010101" pitchFamily="49" charset="-122"/>
              </a:rPr>
              <a:t>11-14】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11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後來，磯法到了安提阿，因他有可責之處，我就當面抵擋他。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Now </a:t>
            </a:r>
            <a:r>
              <a:rPr lang="en-US" altLang="zh-CN" sz="3600" b="1" dirty="0">
                <a:ea typeface="黑体" panose="02010609060101010101" pitchFamily="49" charset="-122"/>
              </a:rPr>
              <a:t>when Peter had come to Antioch, I withstood him to his face, because he was to be blamed;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12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從雅各那裡來的人未到以先，他和外邦人一同吃飯；及至他們來到，他因怕奉割禮的人，就退去與外邦人隔開了。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for </a:t>
            </a:r>
            <a:r>
              <a:rPr lang="en-US" altLang="zh-CN" sz="3600" b="1" dirty="0">
                <a:ea typeface="黑体" panose="02010609060101010101" pitchFamily="49" charset="-122"/>
              </a:rPr>
              <a:t>before certain men came from James, he would eat with the Gentiles; but when they came, he withdrew and separated himself, fearing those who were of the circumcision.</a:t>
            </a:r>
          </a:p>
        </p:txBody>
      </p:sp>
    </p:spTree>
    <p:extLst>
      <p:ext uri="{BB962C8B-B14F-4D97-AF65-F5344CB8AC3E}">
        <p14:creationId xmlns:p14="http://schemas.microsoft.com/office/powerpoint/2010/main" val="34644864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副标题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/>
          </a:bodyPr>
          <a:lstStyle/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13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其餘的猶太人也都隨著他裝假，甚至連巴拿巴也隨夥裝假。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And </a:t>
            </a:r>
            <a:r>
              <a:rPr lang="en-US" altLang="zh-CN" sz="3600" b="1" dirty="0">
                <a:ea typeface="黑体" panose="02010609060101010101" pitchFamily="49" charset="-122"/>
              </a:rPr>
              <a:t>the rest of the Jews also played the hypocrite with him, so that even Barnabas was carried away with their hypocrisy.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14</a:t>
            </a:r>
            <a:r>
              <a:rPr lang="zh-CN" altLang="en-US" sz="3600" b="1" dirty="0" smtClean="0">
                <a:ea typeface="黑体" panose="02010609060101010101" pitchFamily="49" charset="-122"/>
              </a:rPr>
              <a:t>但我一看見他們行的不正，與福音的真理不合，就在眾人面前對磯法說：“你既是猶太人，若隨外邦人行事，不隨猶太人行事，怎麼還勉強外邦人隨猶太人呢？” </a:t>
            </a:r>
          </a:p>
          <a:p>
            <a:pPr algn="l"/>
            <a:r>
              <a:rPr lang="en-US" altLang="zh-CN" sz="3600" b="1" dirty="0" smtClean="0">
                <a:ea typeface="黑体" panose="02010609060101010101" pitchFamily="49" charset="-122"/>
              </a:rPr>
              <a:t>But </a:t>
            </a:r>
            <a:r>
              <a:rPr lang="en-US" altLang="zh-CN" sz="3600" b="1" dirty="0">
                <a:ea typeface="黑体" panose="02010609060101010101" pitchFamily="49" charset="-122"/>
              </a:rPr>
              <a:t>when I saw that they were not straightforward about the truth of the gospel, I said to Peter before them all, "If you, being a Jew, live in the manner of Gentiles and not as the Jews, why do you compel Gentiles to live as Jews?</a:t>
            </a:r>
          </a:p>
        </p:txBody>
      </p:sp>
    </p:spTree>
    <p:extLst>
      <p:ext uri="{BB962C8B-B14F-4D97-AF65-F5344CB8AC3E}">
        <p14:creationId xmlns:p14="http://schemas.microsoft.com/office/powerpoint/2010/main" val="185270642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2974</TotalTime>
  <Words>1782</Words>
  <Application>Microsoft Office PowerPoint</Application>
  <PresentationFormat>全屏显示(4:3)</PresentationFormat>
  <Paragraphs>96</Paragraphs>
  <Slides>16</Slides>
  <Notes>16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23" baseType="lpstr">
      <vt:lpstr>新細明體</vt:lpstr>
      <vt:lpstr>黑体</vt:lpstr>
      <vt:lpstr>宋体</vt:lpstr>
      <vt:lpstr>Arial</vt:lpstr>
      <vt:lpstr>Calibri</vt:lpstr>
      <vt:lpstr>Calibri Light</vt:lpstr>
      <vt:lpstr>1_Office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Windows 用户</dc:creator>
  <cp:lastModifiedBy>Barnabas Feng</cp:lastModifiedBy>
  <cp:revision>301</cp:revision>
  <dcterms:created xsi:type="dcterms:W3CDTF">2014-02-25T17:54:08Z</dcterms:created>
  <dcterms:modified xsi:type="dcterms:W3CDTF">2016-08-14T08:09:03Z</dcterms:modified>
</cp:coreProperties>
</file>