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8"/>
  </p:notesMasterIdLst>
  <p:handoutMasterIdLst>
    <p:handoutMasterId r:id="rId19"/>
  </p:handoutMasterIdLst>
  <p:sldIdLst>
    <p:sldId id="399" r:id="rId2"/>
    <p:sldId id="387" r:id="rId3"/>
    <p:sldId id="375" r:id="rId4"/>
    <p:sldId id="382" r:id="rId5"/>
    <p:sldId id="383" r:id="rId6"/>
    <p:sldId id="406" r:id="rId7"/>
    <p:sldId id="407" r:id="rId8"/>
    <p:sldId id="398" r:id="rId9"/>
    <p:sldId id="416" r:id="rId10"/>
    <p:sldId id="417" r:id="rId11"/>
    <p:sldId id="418" r:id="rId12"/>
    <p:sldId id="419" r:id="rId13"/>
    <p:sldId id="420" r:id="rId14"/>
    <p:sldId id="421" r:id="rId15"/>
    <p:sldId id="422" r:id="rId16"/>
    <p:sldId id="423"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79" d="100"/>
          <a:sy n="79" d="100"/>
        </p:scale>
        <p:origin x="138"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2016/8/27</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2016/8/27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359782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1694865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459057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3539649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611471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3805378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2016/8/27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2016/8/27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2016/8/27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2016/8/27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2016/8/27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2016/8/27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2016/8/27</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2016/8/27</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2016/8/27</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2016/8/27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2016/8/27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2016/8/27</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7-12】</a:t>
            </a:r>
          </a:p>
          <a:p>
            <a:pPr algn="l"/>
            <a:r>
              <a:rPr lang="en-US" altLang="zh-CN" sz="3600" b="1" dirty="0">
                <a:ea typeface="黑体" panose="02010609060101010101" pitchFamily="49" charset="-122"/>
              </a:rPr>
              <a:t>7</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你們祈求，就給你們；尋找，就尋見；叩門，就給你們開門。</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Ask, and it will be given to you; seek, and you will find; knock, and it will be opened to you.</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因為凡祈求的，就得著；尋找的，就尋見；叩門的，就給他開門。</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everyone who asks receives, and he who seeks finds, and to him who knocks it will be opened.</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35-38</a:t>
            </a:r>
            <a:r>
              <a:rPr lang="zh-CN" altLang="en-US" sz="3600" b="1" dirty="0">
                <a:ea typeface="黑体" panose="02010609060101010101" pitchFamily="49" charset="-122"/>
              </a:rPr>
              <a:t>，</a:t>
            </a:r>
            <a:r>
              <a:rPr lang="en-US" altLang="zh-CN" sz="3600" b="1" dirty="0">
                <a:ea typeface="黑体" panose="02010609060101010101" pitchFamily="49" charset="-122"/>
              </a:rPr>
              <a:t>40-41】</a:t>
            </a:r>
          </a:p>
          <a:p>
            <a:pPr algn="l"/>
            <a:r>
              <a:rPr lang="en-US" altLang="zh-CN" sz="3600" b="1" dirty="0" smtClean="0">
                <a:ea typeface="黑体" panose="02010609060101010101" pitchFamily="49" charset="-122"/>
              </a:rPr>
              <a:t>35</a:t>
            </a:r>
            <a:r>
              <a:rPr lang="zh-CN" altLang="en-US" sz="3600" b="1" dirty="0" smtClean="0">
                <a:ea typeface="黑体" panose="02010609060101010101" pitchFamily="49" charset="-122"/>
              </a:rPr>
              <a:t>再次日，約翰同兩個門徒站在那裡。</a:t>
            </a:r>
          </a:p>
          <a:p>
            <a:pPr algn="l"/>
            <a:r>
              <a:rPr lang="en-US" altLang="zh-CN" sz="3600" b="1" dirty="0" smtClean="0">
                <a:ea typeface="黑体" panose="02010609060101010101" pitchFamily="49" charset="-122"/>
              </a:rPr>
              <a:t>Again</a:t>
            </a:r>
            <a:r>
              <a:rPr lang="en-US" altLang="zh-CN" sz="3600" b="1" dirty="0">
                <a:ea typeface="黑体" panose="02010609060101010101" pitchFamily="49" charset="-122"/>
              </a:rPr>
              <a:t>, the next day, John stood with two of his disciples.</a:t>
            </a:r>
          </a:p>
          <a:p>
            <a:pPr algn="l"/>
            <a:r>
              <a:rPr lang="en-US" altLang="zh-CN" sz="3600" b="1" dirty="0" smtClean="0">
                <a:ea typeface="黑体" panose="02010609060101010101" pitchFamily="49" charset="-122"/>
              </a:rPr>
              <a:t>36</a:t>
            </a:r>
            <a:r>
              <a:rPr lang="zh-CN" altLang="en-US" sz="3600" b="1" dirty="0" smtClean="0">
                <a:ea typeface="黑体" panose="02010609060101010101" pitchFamily="49" charset="-122"/>
              </a:rPr>
              <a:t>他見耶穌行走，就說：“看哪，這是　神的羔羊！”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looking at Jesus as He walked, he said, "Behold the Lamb of God!"</a:t>
            </a:r>
          </a:p>
        </p:txBody>
      </p:sp>
    </p:spTree>
    <p:extLst>
      <p:ext uri="{BB962C8B-B14F-4D97-AF65-F5344CB8AC3E}">
        <p14:creationId xmlns:p14="http://schemas.microsoft.com/office/powerpoint/2010/main" val="3066519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37</a:t>
            </a:r>
            <a:r>
              <a:rPr lang="zh-CN" altLang="en-US" sz="3600" b="1" dirty="0" smtClean="0">
                <a:ea typeface="黑体" panose="02010609060101010101" pitchFamily="49" charset="-122"/>
              </a:rPr>
              <a:t>兩個門徒聽見他的話，就跟從了耶穌。</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two disciples heard him speak, and they followed Jesus.</a:t>
            </a:r>
          </a:p>
          <a:p>
            <a:pPr algn="l"/>
            <a:r>
              <a:rPr lang="en-US" altLang="zh-CN" sz="3600" b="1" dirty="0" smtClean="0">
                <a:ea typeface="黑体" panose="02010609060101010101" pitchFamily="49" charset="-122"/>
              </a:rPr>
              <a:t>38</a:t>
            </a:r>
            <a:r>
              <a:rPr lang="zh-CN" altLang="en-US" sz="3600" b="1" dirty="0" smtClean="0">
                <a:ea typeface="黑体" panose="02010609060101010101" pitchFamily="49" charset="-122"/>
              </a:rPr>
              <a:t>耶穌轉過身來，看見他們跟著，就問他們說：“你們要什麼？”他們說：“拉比（“拉比”翻出來就是“夫子”），在哪裡住？”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Jesus turned, and seeing them following, said to them, "What do you seek?" They said to Him, "Rabbi" (which is to say, when translated, Teacher), "where are You staying?"</a:t>
            </a:r>
          </a:p>
        </p:txBody>
      </p:sp>
    </p:spTree>
    <p:extLst>
      <p:ext uri="{BB962C8B-B14F-4D97-AF65-F5344CB8AC3E}">
        <p14:creationId xmlns:p14="http://schemas.microsoft.com/office/powerpoint/2010/main" val="2135749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40</a:t>
            </a:r>
            <a:r>
              <a:rPr lang="zh-CN" altLang="en-US" sz="3600" b="1" dirty="0" smtClean="0">
                <a:ea typeface="黑体" panose="02010609060101010101" pitchFamily="49" charset="-122"/>
              </a:rPr>
              <a:t>聽見約翰的話跟從耶穌的那兩個人，一個是西門彼得的兄弟安得烈。</a:t>
            </a:r>
          </a:p>
          <a:p>
            <a:pPr algn="l"/>
            <a:r>
              <a:rPr lang="en-US" altLang="zh-CN" sz="3600" b="1" dirty="0" smtClean="0">
                <a:ea typeface="黑体" panose="02010609060101010101" pitchFamily="49" charset="-122"/>
              </a:rPr>
              <a:t>One </a:t>
            </a:r>
            <a:r>
              <a:rPr lang="en-US" altLang="zh-CN" sz="3600" b="1" dirty="0">
                <a:ea typeface="黑体" panose="02010609060101010101" pitchFamily="49" charset="-122"/>
              </a:rPr>
              <a:t>of the two who heard John speak, and followed Him, was Andrew, Simon Peter's brother.</a:t>
            </a:r>
          </a:p>
          <a:p>
            <a:pPr algn="l"/>
            <a:r>
              <a:rPr lang="en-US" altLang="zh-CN" sz="3600" b="1" dirty="0" smtClean="0">
                <a:ea typeface="黑体" panose="02010609060101010101" pitchFamily="49" charset="-122"/>
              </a:rPr>
              <a:t>41</a:t>
            </a:r>
            <a:r>
              <a:rPr lang="zh-CN" altLang="en-US" sz="3600" b="1" dirty="0" smtClean="0">
                <a:ea typeface="黑体" panose="02010609060101010101" pitchFamily="49" charset="-122"/>
              </a:rPr>
              <a:t>他先找著自己的哥哥西門，對他說：“我們遇見彌賽亞了（“彌賽亞”翻出來就是“基督”）。” </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first found his own brother Simon, and said to him, "We have found the Messiah" (which is translated, the Christ).</a:t>
            </a:r>
          </a:p>
        </p:txBody>
      </p:sp>
    </p:spTree>
    <p:extLst>
      <p:ext uri="{BB962C8B-B14F-4D97-AF65-F5344CB8AC3E}">
        <p14:creationId xmlns:p14="http://schemas.microsoft.com/office/powerpoint/2010/main" val="2452093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27:4,8】</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有一件事，我曾求耶和華，我仍要尋求：就是一生一世住在耶和華的殿中，瞻仰他的榮美，在他的殿裡求問。 </a:t>
            </a:r>
          </a:p>
          <a:p>
            <a:pPr algn="l"/>
            <a:r>
              <a:rPr lang="en-US" altLang="zh-CN" sz="3600" b="1" dirty="0" smtClean="0">
                <a:ea typeface="黑体" panose="02010609060101010101" pitchFamily="49" charset="-122"/>
              </a:rPr>
              <a:t>One </a:t>
            </a:r>
            <a:r>
              <a:rPr lang="en-US" altLang="zh-CN" sz="3600" b="1" dirty="0">
                <a:ea typeface="黑体" panose="02010609060101010101" pitchFamily="49" charset="-122"/>
              </a:rPr>
              <a:t>thing I have desired of the LORD, That will I seek: That I may dwell in the house of the LORD All the days of my life, To behold the beauty of the LORD, And to inquire in His temple.</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你說：“你們當尋求我的面。”那時我心向你說：“耶和華啊，你的面我正要尋求。”</a:t>
            </a:r>
          </a:p>
          <a:p>
            <a:pPr algn="l"/>
            <a:r>
              <a:rPr lang="en-US" altLang="zh-CN" sz="3600" b="1" dirty="0" smtClean="0">
                <a:ea typeface="黑体" panose="02010609060101010101" pitchFamily="49" charset="-122"/>
              </a:rPr>
              <a:t>One </a:t>
            </a:r>
            <a:r>
              <a:rPr lang="en-US" altLang="zh-CN" sz="3600" b="1" dirty="0">
                <a:ea typeface="黑体" panose="02010609060101010101" pitchFamily="49" charset="-122"/>
              </a:rPr>
              <a:t>thing I have desired of the LORD, That will I seek: That I may dwell in the house of the LORD All the days of my life, To behold the beauty of the LORD, And to inquire in His temple.</a:t>
            </a:r>
          </a:p>
        </p:txBody>
      </p:sp>
    </p:spTree>
    <p:extLst>
      <p:ext uri="{BB962C8B-B14F-4D97-AF65-F5344CB8AC3E}">
        <p14:creationId xmlns:p14="http://schemas.microsoft.com/office/powerpoint/2010/main" val="3724922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34</a:t>
            </a:r>
            <a:r>
              <a:rPr lang="zh-CN" altLang="en-US" sz="3600" b="1" dirty="0">
                <a:ea typeface="黑体" panose="02010609060101010101" pitchFamily="49" charset="-122"/>
              </a:rPr>
              <a:t>：</a:t>
            </a:r>
            <a:r>
              <a:rPr lang="en-US" altLang="zh-CN" sz="3600" b="1" dirty="0">
                <a:ea typeface="黑体" panose="02010609060101010101" pitchFamily="49" charset="-122"/>
              </a:rPr>
              <a:t>10】</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少壯獅子，還缺食忍餓；但尋求耶和華的，什麼好處都不缺。</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young lions lack and suffer hunger; But those who seek the LORD shall not lack any good thing.</a:t>
            </a:r>
          </a:p>
        </p:txBody>
      </p:sp>
    </p:spTree>
    <p:extLst>
      <p:ext uri="{BB962C8B-B14F-4D97-AF65-F5344CB8AC3E}">
        <p14:creationId xmlns:p14="http://schemas.microsoft.com/office/powerpoint/2010/main" val="581325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42</a:t>
            </a:r>
            <a:r>
              <a:rPr lang="zh-CN" altLang="en-US" sz="3600" b="1" dirty="0">
                <a:ea typeface="黑体" panose="02010609060101010101" pitchFamily="49" charset="-122"/>
              </a:rPr>
              <a:t>：</a:t>
            </a:r>
            <a:r>
              <a:rPr lang="en-US" altLang="zh-CN" sz="3600" b="1" dirty="0">
                <a:ea typeface="黑体" panose="02010609060101010101" pitchFamily="49" charset="-122"/>
              </a:rPr>
              <a:t>1,2】</a:t>
            </a:r>
          </a:p>
          <a:p>
            <a:pPr algn="l"/>
            <a:r>
              <a:rPr lang="en-US" altLang="zh-CN" sz="3600" b="1" dirty="0">
                <a:ea typeface="黑体" panose="02010609060101010101" pitchFamily="49" charset="-122"/>
              </a:rPr>
              <a:t>1</a:t>
            </a:r>
            <a:r>
              <a:rPr lang="zh-CN" altLang="en-US" sz="3600" b="1" dirty="0">
                <a:ea typeface="黑体" panose="02010609060101010101" pitchFamily="49" charset="-122"/>
              </a:rPr>
              <a:t>神啊</a:t>
            </a:r>
            <a:r>
              <a:rPr lang="en-US" altLang="zh-CN" sz="3600" b="1" dirty="0">
                <a:ea typeface="黑体" panose="02010609060101010101" pitchFamily="49" charset="-122"/>
              </a:rPr>
              <a:t>!</a:t>
            </a:r>
            <a:r>
              <a:rPr lang="zh-CN" altLang="en-US" sz="3600" b="1" dirty="0">
                <a:ea typeface="黑体" panose="02010609060101010101" pitchFamily="49" charset="-122"/>
              </a:rPr>
              <a:t>我的心切慕你，如鹿切慕溪水。</a:t>
            </a:r>
          </a:p>
          <a:p>
            <a:pPr algn="l"/>
            <a:r>
              <a:rPr lang="en-US" altLang="zh-CN" sz="3600" b="1" dirty="0">
                <a:ea typeface="黑体" panose="02010609060101010101" pitchFamily="49" charset="-122"/>
              </a:rPr>
              <a:t>As the deer pants for the water brooks, So pants my soul for You, O God.</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我的心渴想　神，就是永生　神；我幾時得朝見　神呢</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My soul thirsts for God, for the living God. When shall I come and appear before God?</a:t>
            </a:r>
          </a:p>
        </p:txBody>
      </p:sp>
    </p:spTree>
    <p:extLst>
      <p:ext uri="{BB962C8B-B14F-4D97-AF65-F5344CB8AC3E}">
        <p14:creationId xmlns:p14="http://schemas.microsoft.com/office/powerpoint/2010/main" val="3534695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腓立比書</a:t>
            </a:r>
            <a:r>
              <a:rPr lang="en-US" altLang="zh-CN" sz="3600" b="1" dirty="0" smtClean="0">
                <a:ea typeface="黑体" panose="02010609060101010101" pitchFamily="49" charset="-122"/>
              </a:rPr>
              <a:t>Philippians </a:t>
            </a:r>
            <a:r>
              <a:rPr lang="en-US" altLang="zh-CN" sz="3600" b="1" dirty="0">
                <a:ea typeface="黑体" panose="02010609060101010101" pitchFamily="49" charset="-122"/>
              </a:rPr>
              <a:t>3:7-8】</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只是我先前以為與我有益的，我現在因基督都當作有損的。</a:t>
            </a:r>
            <a:r>
              <a:rPr lang="en-US" altLang="zh-CN" sz="3600" b="1" dirty="0" smtClean="0">
                <a:ea typeface="黑体" panose="02010609060101010101" pitchFamily="49" charset="-122"/>
              </a:rPr>
              <a:t>But </a:t>
            </a:r>
            <a:r>
              <a:rPr lang="en-US" altLang="zh-CN" sz="3600" b="1" dirty="0">
                <a:ea typeface="黑体" panose="02010609060101010101" pitchFamily="49" charset="-122"/>
              </a:rPr>
              <a:t>what things were gain to me, these I have counted loss for Christ.</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不但如此，我也將萬事當作有損的，因我以認識我主基督耶穌為至寶。我為他已經丟棄萬事，看作糞土，為要得著基督，</a:t>
            </a:r>
          </a:p>
          <a:p>
            <a:pPr algn="l"/>
            <a:r>
              <a:rPr lang="en-US" altLang="zh-CN" sz="3600" b="1" dirty="0" smtClean="0">
                <a:ea typeface="黑体" panose="02010609060101010101" pitchFamily="49" charset="-122"/>
              </a:rPr>
              <a:t>Yet </a:t>
            </a:r>
            <a:r>
              <a:rPr lang="en-US" altLang="zh-CN" sz="3600" b="1" dirty="0">
                <a:ea typeface="黑体" panose="02010609060101010101" pitchFamily="49" charset="-122"/>
              </a:rPr>
              <a:t>indeed I also count all things loss for the excellence of the knowledge of Christ Jesus my Lord, for whom I have suffered the loss of all things, and count them as rubbish, that I may gain Christ.</a:t>
            </a:r>
          </a:p>
        </p:txBody>
      </p:sp>
    </p:spTree>
    <p:extLst>
      <p:ext uri="{BB962C8B-B14F-4D97-AF65-F5344CB8AC3E}">
        <p14:creationId xmlns:p14="http://schemas.microsoft.com/office/powerpoint/2010/main" val="1550295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你們中間誰有兒子求餅，反給他石頭呢？</a:t>
            </a:r>
          </a:p>
          <a:p>
            <a:pPr algn="l"/>
            <a:r>
              <a:rPr lang="en-US" altLang="zh-CN" sz="3600" b="1" dirty="0" smtClean="0">
                <a:ea typeface="黑体" panose="02010609060101010101" pitchFamily="49" charset="-122"/>
              </a:rPr>
              <a:t>Or </a:t>
            </a:r>
            <a:r>
              <a:rPr lang="en-US" altLang="zh-CN" sz="3600" b="1" dirty="0">
                <a:ea typeface="黑体" panose="02010609060101010101" pitchFamily="49" charset="-122"/>
              </a:rPr>
              <a:t>what man is there among you who, if his son asks for bread, will give him a stone?</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求魚，反給他蛇呢？</a:t>
            </a:r>
          </a:p>
          <a:p>
            <a:pPr algn="l"/>
            <a:r>
              <a:rPr lang="en-US" altLang="zh-CN" sz="3600" b="1" dirty="0" smtClean="0">
                <a:ea typeface="黑体" panose="02010609060101010101" pitchFamily="49" charset="-122"/>
              </a:rPr>
              <a:t>Or </a:t>
            </a:r>
            <a:r>
              <a:rPr lang="en-US" altLang="zh-CN" sz="3600" b="1" dirty="0">
                <a:ea typeface="黑体" panose="02010609060101010101" pitchFamily="49" charset="-122"/>
              </a:rPr>
              <a:t>if he asks for a fish, will he give him a serpent?</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你們雖然不好，尚且知道拿好東西給兒女，何況你們在天上的父，豈不更把好東西給求他的人嗎？</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you then, being evil, know how to give good gifts to your children, how much more will your Father who is in heaven give good things to those who ask Him!</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所以，無論何事，你們願意人怎樣待你們，你們也要怎樣待人，因為這就是律法和先知的道理。”</a:t>
            </a:r>
          </a:p>
          <a:p>
            <a:pPr algn="l" defTabSz="914400">
              <a:spcBef>
                <a:spcPct val="20000"/>
              </a:spcBef>
            </a:pPr>
            <a:r>
              <a:rPr lang="en-US" altLang="zh-CN" sz="3600" b="1" dirty="0" smtClean="0">
                <a:ea typeface="黑体" panose="02010609060101010101" pitchFamily="49" charset="-122"/>
              </a:rPr>
              <a:t>Therefore</a:t>
            </a:r>
            <a:r>
              <a:rPr lang="en-US" altLang="zh-CN" sz="3600" b="1" dirty="0">
                <a:ea typeface="黑体" panose="02010609060101010101" pitchFamily="49" charset="-122"/>
              </a:rPr>
              <a:t>, whatever you want men to do to you, do also to them, for this is the Law and the Prophets.</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a:r>
              <a:rPr lang="en-US" altLang="zh-CN" sz="4000" b="1" dirty="0" smtClean="0">
                <a:ea typeface="黑体" panose="02010609060101010101" pitchFamily="49" charset="-122"/>
              </a:rPr>
              <a:t>【</a:t>
            </a:r>
            <a:r>
              <a:rPr lang="zh-CN" altLang="en-US" sz="4000" b="1" dirty="0" smtClean="0">
                <a:ea typeface="黑体" panose="02010609060101010101" pitchFamily="49" charset="-122"/>
              </a:rPr>
              <a:t>雅各書</a:t>
            </a:r>
            <a:r>
              <a:rPr lang="en-US" altLang="zh-CN" sz="4000" b="1" dirty="0" smtClean="0">
                <a:ea typeface="黑体" panose="02010609060101010101" pitchFamily="49" charset="-122"/>
              </a:rPr>
              <a:t>James </a:t>
            </a:r>
            <a:r>
              <a:rPr lang="en-US" altLang="zh-CN" sz="4000" b="1" dirty="0">
                <a:ea typeface="黑体" panose="02010609060101010101" pitchFamily="49" charset="-122"/>
              </a:rPr>
              <a:t>4: 2-4】</a:t>
            </a:r>
          </a:p>
          <a:p>
            <a:pPr algn="l"/>
            <a:r>
              <a:rPr lang="en-US" altLang="zh-CN" sz="4000" b="1" dirty="0" smtClean="0">
                <a:ea typeface="黑体" panose="02010609060101010101" pitchFamily="49" charset="-122"/>
              </a:rPr>
              <a:t>2</a:t>
            </a:r>
            <a:r>
              <a:rPr lang="zh-CN" altLang="en-US" sz="4000" b="1" dirty="0" smtClean="0">
                <a:ea typeface="黑体" panose="02010609060101010101" pitchFamily="49" charset="-122"/>
              </a:rPr>
              <a:t>你們貪戀，還是得不著；你們殺害嫉妒，又鬥毆爭戰，也不能得。你們得不著，是因為你們不求。</a:t>
            </a:r>
          </a:p>
          <a:p>
            <a:pPr algn="l"/>
            <a:r>
              <a:rPr lang="en-US" altLang="zh-CN" sz="4000" b="1" dirty="0" smtClean="0">
                <a:ea typeface="黑体" panose="02010609060101010101" pitchFamily="49" charset="-122"/>
              </a:rPr>
              <a:t>You </a:t>
            </a:r>
            <a:r>
              <a:rPr lang="en-US" altLang="zh-CN" sz="4000" b="1" dirty="0">
                <a:ea typeface="黑体" panose="02010609060101010101" pitchFamily="49" charset="-122"/>
              </a:rPr>
              <a:t>lust and do not have. You murder and covet and cannot obtain. You fight and war. Yet you do not have because you do not ask.</a:t>
            </a:r>
          </a:p>
          <a:p>
            <a:pPr algn="l"/>
            <a:r>
              <a:rPr lang="en-US" altLang="zh-CN" sz="4000" b="1" dirty="0" smtClean="0">
                <a:ea typeface="黑体" panose="02010609060101010101" pitchFamily="49" charset="-122"/>
              </a:rPr>
              <a:t>3</a:t>
            </a:r>
            <a:r>
              <a:rPr lang="zh-CN" altLang="en-US" sz="4000" b="1" dirty="0" smtClean="0">
                <a:ea typeface="黑体" panose="02010609060101010101" pitchFamily="49" charset="-122"/>
              </a:rPr>
              <a:t>你們求也得不著，是因為你們妄求，要浪費在你們的宴樂中。</a:t>
            </a:r>
          </a:p>
          <a:p>
            <a:pPr algn="l"/>
            <a:r>
              <a:rPr lang="en-US" altLang="zh-CN" sz="4000" b="1" dirty="0" smtClean="0">
                <a:ea typeface="黑体" panose="02010609060101010101" pitchFamily="49" charset="-122"/>
              </a:rPr>
              <a:t>You </a:t>
            </a:r>
            <a:r>
              <a:rPr lang="en-US" altLang="zh-CN" sz="4000" b="1" dirty="0">
                <a:ea typeface="黑体" panose="02010609060101010101" pitchFamily="49" charset="-122"/>
              </a:rPr>
              <a:t>ask and do not receive, because you ask amiss, that you may spend it on your pleasures.</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你們這些淫亂的人哪（“淫亂的人”原文作“淫婦”），豈不知與世俗為友就是與　神為敵嗎？所以凡想要與世俗為友的，就是與　神為敵了。</a:t>
            </a:r>
          </a:p>
          <a:p>
            <a:pPr algn="l"/>
            <a:r>
              <a:rPr lang="en-US" altLang="zh-CN" sz="3600" b="1" dirty="0" smtClean="0">
                <a:ea typeface="黑体" panose="02010609060101010101" pitchFamily="49" charset="-122"/>
              </a:rPr>
              <a:t>Adulterers </a:t>
            </a:r>
            <a:r>
              <a:rPr lang="en-US" altLang="zh-CN" sz="3600" b="1" dirty="0">
                <a:ea typeface="黑体" panose="02010609060101010101" pitchFamily="49" charset="-122"/>
              </a:rPr>
              <a:t>and adulteresses! Do you not know that friendship with the world is enmity with God? Whoever therefore wants to be a friend of the world makes himself an enemy of God.</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6】</a:t>
            </a:r>
          </a:p>
          <a:p>
            <a:pPr algn="l"/>
            <a:r>
              <a:rPr lang="en-US" altLang="zh-CN" sz="3600" b="1" dirty="0">
                <a:ea typeface="黑体" panose="02010609060101010101" pitchFamily="49" charset="-122"/>
              </a:rPr>
              <a:t>3</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虛心的人有福了，因為天國是他們的。</a:t>
            </a:r>
          </a:p>
          <a:p>
            <a:pPr algn="l"/>
            <a:r>
              <a:rPr lang="en-US" altLang="zh-CN" sz="3600" b="1" dirty="0" smtClean="0">
                <a:ea typeface="黑体" panose="02010609060101010101" pitchFamily="49" charset="-122"/>
              </a:rPr>
              <a:t>Blessed </a:t>
            </a:r>
            <a:r>
              <a:rPr lang="en-US" altLang="zh-CN" sz="3600" b="1" dirty="0">
                <a:ea typeface="黑体" panose="02010609060101010101" pitchFamily="49" charset="-122"/>
              </a:rPr>
              <a:t>are the poor in spirit, For theirs is the kingdom of heaven.</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哀慟的人有福了，因為他們必得安慰。</a:t>
            </a:r>
          </a:p>
          <a:p>
            <a:pPr algn="l"/>
            <a:r>
              <a:rPr lang="en-US" altLang="zh-CN" sz="3600" b="1" dirty="0" smtClean="0">
                <a:ea typeface="黑体" panose="02010609060101010101" pitchFamily="49" charset="-122"/>
              </a:rPr>
              <a:t>Blessed </a:t>
            </a:r>
            <a:r>
              <a:rPr lang="en-US" altLang="zh-CN" sz="3600" b="1" dirty="0">
                <a:ea typeface="黑体" panose="02010609060101010101" pitchFamily="49" charset="-122"/>
              </a:rPr>
              <a:t>are those who mourn, For they shall be comforted.</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饑渴慕義的人有福了，因為他們必得飽足。</a:t>
            </a:r>
          </a:p>
          <a:p>
            <a:pPr algn="l"/>
            <a:r>
              <a:rPr lang="en-US" altLang="zh-CN" sz="3600" b="1" dirty="0" smtClean="0">
                <a:ea typeface="黑体" panose="02010609060101010101" pitchFamily="49" charset="-122"/>
              </a:rPr>
              <a:t>Blessed </a:t>
            </a:r>
            <a:r>
              <a:rPr lang="en-US" altLang="zh-CN" sz="3600" b="1" dirty="0">
                <a:ea typeface="黑体" panose="02010609060101010101" pitchFamily="49" charset="-122"/>
              </a:rPr>
              <a:t>are those who hunger and thirst for righteousness, For they shall be filled.</a:t>
            </a:r>
          </a:p>
        </p:txBody>
      </p:sp>
    </p:spTree>
    <p:extLst>
      <p:ext uri="{BB962C8B-B14F-4D97-AF65-F5344CB8AC3E}">
        <p14:creationId xmlns:p14="http://schemas.microsoft.com/office/powerpoint/2010/main" val="412708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 篇 </a:t>
            </a:r>
            <a:r>
              <a:rPr lang="en-US" altLang="zh-CN" sz="3600" b="1" dirty="0" smtClean="0">
                <a:ea typeface="黑体" panose="02010609060101010101" pitchFamily="49" charset="-122"/>
              </a:rPr>
              <a:t>Psalms </a:t>
            </a:r>
            <a:r>
              <a:rPr lang="en-US" altLang="zh-CN" sz="3600" b="1" dirty="0">
                <a:ea typeface="黑体" panose="02010609060101010101" pitchFamily="49" charset="-122"/>
              </a:rPr>
              <a:t>34</a:t>
            </a:r>
            <a:r>
              <a:rPr lang="zh-CN" altLang="en-US" sz="3600" b="1" dirty="0">
                <a:ea typeface="黑体" panose="02010609060101010101" pitchFamily="49" charset="-122"/>
              </a:rPr>
              <a:t>：</a:t>
            </a:r>
            <a:r>
              <a:rPr lang="en-US" altLang="zh-CN" sz="3600" b="1" dirty="0">
                <a:ea typeface="黑体" panose="02010609060101010101" pitchFamily="49" charset="-122"/>
              </a:rPr>
              <a:t>18</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耶和華靠近傷心的人，拯救靈性痛悔的人。</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LORD is close to the brokenhearted and saves those who are crushed in spirit.</a:t>
            </a:r>
          </a:p>
        </p:txBody>
      </p:sp>
    </p:spTree>
    <p:extLst>
      <p:ext uri="{BB962C8B-B14F-4D97-AF65-F5344CB8AC3E}">
        <p14:creationId xmlns:p14="http://schemas.microsoft.com/office/powerpoint/2010/main" val="5728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21-23】</a:t>
            </a:r>
          </a:p>
          <a:p>
            <a:pPr algn="l"/>
            <a:r>
              <a:rPr lang="en-US" altLang="zh-CN" sz="3600" b="1" dirty="0">
                <a:ea typeface="黑体" panose="02010609060101010101" pitchFamily="49" charset="-122"/>
              </a:rPr>
              <a:t>21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凡稱呼我‘主啊，主啊’的人不能都進天國；惟獨遵行我天父旨意的人，才能進去。</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Not everyone who says to Me, "Lord, Lord,' shall enter the kingdom of heaven, but he who does the will of My Father in heaven.</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當那日，必有許多人對我說：‘主啊，主啊，我們不是奉你的名傳道，奉你的名趕鬼，奉你的名行許多異能嗎？’</a:t>
            </a:r>
          </a:p>
          <a:p>
            <a:pPr algn="l"/>
            <a:r>
              <a:rPr lang="en-US" altLang="zh-CN" sz="3600" b="1" dirty="0" smtClean="0">
                <a:ea typeface="黑体" panose="02010609060101010101" pitchFamily="49" charset="-122"/>
              </a:rPr>
              <a:t>Many </a:t>
            </a:r>
            <a:r>
              <a:rPr lang="en-US" altLang="zh-CN" sz="3600" b="1" dirty="0">
                <a:ea typeface="黑体" panose="02010609060101010101" pitchFamily="49" charset="-122"/>
              </a:rPr>
              <a:t>will say to Me in that day, "Lord, Lord, have we not prophesied in Your name, cast out demons in Your name, and done many wonders in Your name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我就明明地告訴他們說：‘我從來不認識你們，你們這些作惡的人，離開我去吧！’”</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then I will declare to them, "I never knew you; depart from Me, you who practice lawlessness!'</a:t>
            </a:r>
          </a:p>
        </p:txBody>
      </p:sp>
    </p:spTree>
    <p:extLst>
      <p:ext uri="{BB962C8B-B14F-4D97-AF65-F5344CB8AC3E}">
        <p14:creationId xmlns:p14="http://schemas.microsoft.com/office/powerpoint/2010/main" val="185270642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2982</TotalTime>
  <Words>1499</Words>
  <Application>Microsoft Office PowerPoint</Application>
  <PresentationFormat>全屏显示(4:3)</PresentationFormat>
  <Paragraphs>83</Paragraphs>
  <Slides>16</Slides>
  <Notes>16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302</cp:revision>
  <dcterms:created xsi:type="dcterms:W3CDTF">2014-02-25T17:54:08Z</dcterms:created>
  <dcterms:modified xsi:type="dcterms:W3CDTF">2016-08-28T03:26:07Z</dcterms:modified>
</cp:coreProperties>
</file>