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7"/>
  </p:notesMasterIdLst>
  <p:handoutMasterIdLst>
    <p:handoutMasterId r:id="rId28"/>
  </p:handoutMasterIdLst>
  <p:sldIdLst>
    <p:sldId id="399" r:id="rId2"/>
    <p:sldId id="387" r:id="rId3"/>
    <p:sldId id="375" r:id="rId4"/>
    <p:sldId id="382" r:id="rId5"/>
    <p:sldId id="383" r:id="rId6"/>
    <p:sldId id="406" r:id="rId7"/>
    <p:sldId id="407" r:id="rId8"/>
    <p:sldId id="398" r:id="rId9"/>
    <p:sldId id="416" r:id="rId10"/>
    <p:sldId id="417" r:id="rId11"/>
    <p:sldId id="418" r:id="rId12"/>
    <p:sldId id="419" r:id="rId13"/>
    <p:sldId id="420" r:id="rId14"/>
    <p:sldId id="421" r:id="rId15"/>
    <p:sldId id="422" r:id="rId16"/>
    <p:sldId id="423" r:id="rId17"/>
    <p:sldId id="424" r:id="rId18"/>
    <p:sldId id="425" r:id="rId19"/>
    <p:sldId id="426" r:id="rId20"/>
    <p:sldId id="427" r:id="rId21"/>
    <p:sldId id="428" r:id="rId22"/>
    <p:sldId id="429" r:id="rId23"/>
    <p:sldId id="433" r:id="rId24"/>
    <p:sldId id="430" r:id="rId25"/>
    <p:sldId id="431"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2016/9/3</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2016/9/3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359782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1694865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459057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3539649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611471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3805378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28236304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30872577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2202115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24415963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21</a:t>
            </a:fld>
            <a:endParaRPr lang="en-US" altLang="zh-CN" smtClean="0"/>
          </a:p>
        </p:txBody>
      </p:sp>
    </p:spTree>
    <p:extLst>
      <p:ext uri="{BB962C8B-B14F-4D97-AF65-F5344CB8AC3E}">
        <p14:creationId xmlns:p14="http://schemas.microsoft.com/office/powerpoint/2010/main" val="38132268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22</a:t>
            </a:fld>
            <a:endParaRPr lang="en-US" altLang="zh-CN" smtClean="0"/>
          </a:p>
        </p:txBody>
      </p:sp>
    </p:spTree>
    <p:extLst>
      <p:ext uri="{BB962C8B-B14F-4D97-AF65-F5344CB8AC3E}">
        <p14:creationId xmlns:p14="http://schemas.microsoft.com/office/powerpoint/2010/main" val="35876867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23</a:t>
            </a:fld>
            <a:endParaRPr lang="en-US" altLang="zh-CN" smtClean="0"/>
          </a:p>
        </p:txBody>
      </p:sp>
    </p:spTree>
    <p:extLst>
      <p:ext uri="{BB962C8B-B14F-4D97-AF65-F5344CB8AC3E}">
        <p14:creationId xmlns:p14="http://schemas.microsoft.com/office/powerpoint/2010/main" val="10985959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24</a:t>
            </a:fld>
            <a:endParaRPr lang="en-US" altLang="zh-CN" smtClean="0"/>
          </a:p>
        </p:txBody>
      </p:sp>
    </p:spTree>
    <p:extLst>
      <p:ext uri="{BB962C8B-B14F-4D97-AF65-F5344CB8AC3E}">
        <p14:creationId xmlns:p14="http://schemas.microsoft.com/office/powerpoint/2010/main" val="41239225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25</a:t>
            </a:fld>
            <a:endParaRPr lang="en-US" altLang="zh-CN" smtClean="0"/>
          </a:p>
        </p:txBody>
      </p:sp>
    </p:spTree>
    <p:extLst>
      <p:ext uri="{BB962C8B-B14F-4D97-AF65-F5344CB8AC3E}">
        <p14:creationId xmlns:p14="http://schemas.microsoft.com/office/powerpoint/2010/main" val="4095906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2016/9/3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2016/9/3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2016/9/3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2016/9/3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2016/9/3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2016/9/3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2016/9/3</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2016/9/3</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2016/9/3</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2016/9/3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2016/9/3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2016/9/3</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7-12】</a:t>
            </a:r>
          </a:p>
          <a:p>
            <a:pPr algn="l"/>
            <a:r>
              <a:rPr lang="en-US" altLang="zh-CN" sz="3600" b="1" dirty="0">
                <a:ea typeface="黑体" panose="02010609060101010101" pitchFamily="49" charset="-122"/>
              </a:rPr>
              <a:t>7</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你們祈求，就給你們；尋找，就尋見；叩門，就給你們開門。</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Ask, and it will be given to you; seek, and you will find; knock, and it will be opened to you.</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因為凡祈求的，就得著；尋找的，就尋見；叩門的，就給他開門。</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everyone who asks receives, and he who seeks finds, and to him who knocks it will be opened.</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18:1-7】</a:t>
            </a:r>
          </a:p>
          <a:p>
            <a:pPr algn="l"/>
            <a:r>
              <a:rPr lang="en-US" altLang="zh-CN" sz="3600" b="1" dirty="0" smtClean="0">
                <a:ea typeface="黑体" panose="02010609060101010101" pitchFamily="49" charset="-122"/>
              </a:rPr>
              <a:t>1</a:t>
            </a:r>
            <a:r>
              <a:rPr lang="zh-CN" altLang="en-US" sz="3600" b="1" dirty="0" smtClean="0">
                <a:ea typeface="黑体" panose="02010609060101010101" pitchFamily="49" charset="-122"/>
              </a:rPr>
              <a:t>耶穌設一個比喻，是要人常常禱告，不可灰心。</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Jesus told his disciples a parable to show them that they should always pray and not give up.</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說：“某城裡有一個官，不懼怕　神，也不尊重世人。</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said: "In a certain town there was a judge who neither feared God nor cared about men.</a:t>
            </a:r>
          </a:p>
        </p:txBody>
      </p:sp>
    </p:spTree>
    <p:extLst>
      <p:ext uri="{BB962C8B-B14F-4D97-AF65-F5344CB8AC3E}">
        <p14:creationId xmlns:p14="http://schemas.microsoft.com/office/powerpoint/2010/main" val="3066519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那城裡有個寡婦，常到他那裡，說：‘我有一個對頭，求你給我伸冤。’</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there was a widow in that town who kept coming to him with the plea, 'Grant me justice against my adversary.'</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他多日不准。後來心裡說：‘我雖不懼怕　神，也不尊重世人；</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some time he refused. But finally he said to himself, 'Even though I don't fear God or care about men,</a:t>
            </a:r>
          </a:p>
        </p:txBody>
      </p:sp>
    </p:spTree>
    <p:extLst>
      <p:ext uri="{BB962C8B-B14F-4D97-AF65-F5344CB8AC3E}">
        <p14:creationId xmlns:p14="http://schemas.microsoft.com/office/powerpoint/2010/main" val="2135749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只因這寡婦煩擾我，我就給她伸冤吧，免得她常來纏磨我！’” </a:t>
            </a:r>
          </a:p>
          <a:p>
            <a:pPr algn="l"/>
            <a:r>
              <a:rPr lang="en-US" altLang="zh-CN" sz="3600" b="1" dirty="0" smtClean="0">
                <a:ea typeface="黑体" panose="02010609060101010101" pitchFamily="49" charset="-122"/>
              </a:rPr>
              <a:t>yet </a:t>
            </a:r>
            <a:r>
              <a:rPr lang="en-US" altLang="zh-CN" sz="3600" b="1" dirty="0">
                <a:ea typeface="黑体" panose="02010609060101010101" pitchFamily="49" charset="-122"/>
              </a:rPr>
              <a:t>because this widow keeps bothering me, I will see that she gets justice, so that she won't eventually wear me out with her coming!' "</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主說：“你們聽這不義之官所說的話。</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 Lord said, "Listen to what the unjust judge says.</a:t>
            </a:r>
          </a:p>
        </p:txBody>
      </p:sp>
    </p:spTree>
    <p:extLst>
      <p:ext uri="{BB962C8B-B14F-4D97-AF65-F5344CB8AC3E}">
        <p14:creationId xmlns:p14="http://schemas.microsoft.com/office/powerpoint/2010/main" val="2452093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　神的選民晝夜呼籲他，他縱然為他們忍了多時，豈不終久給他們伸冤嗎？</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will not God bring about justice for his chosen ones, who cry out to him day and night? Will he keep putting them off?</a:t>
            </a:r>
          </a:p>
        </p:txBody>
      </p:sp>
    </p:spTree>
    <p:extLst>
      <p:ext uri="{BB962C8B-B14F-4D97-AF65-F5344CB8AC3E}">
        <p14:creationId xmlns:p14="http://schemas.microsoft.com/office/powerpoint/2010/main" val="3724922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2-34】</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有一個女人，患了十二年的血漏，</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a certain woman had a flow of blood for twelve years,</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在好些醫生手裡受了許多的苦，又花盡了她所有的，一點也不見好，病勢反倒更重了。</a:t>
            </a:r>
            <a:r>
              <a:rPr lang="en-US" altLang="zh-CN" sz="3600" b="1" dirty="0" smtClean="0">
                <a:ea typeface="黑体" panose="02010609060101010101" pitchFamily="49" charset="-122"/>
              </a:rPr>
              <a:t>and </a:t>
            </a:r>
            <a:r>
              <a:rPr lang="en-US" altLang="zh-CN" sz="3600" b="1" dirty="0">
                <a:ea typeface="黑体" panose="02010609060101010101" pitchFamily="49" charset="-122"/>
              </a:rPr>
              <a:t>had suffered many things from many physicians. She had spent all that she had and was no better, but rather grew worse.</a:t>
            </a:r>
          </a:p>
        </p:txBody>
      </p:sp>
    </p:spTree>
    <p:extLst>
      <p:ext uri="{BB962C8B-B14F-4D97-AF65-F5344CB8AC3E}">
        <p14:creationId xmlns:p14="http://schemas.microsoft.com/office/powerpoint/2010/main" val="581325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她聽見耶穌的事，就從後頭來，雜在眾人中間，摸耶穌的衣裳，</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she heard about Jesus, she came behind Him in the crowd and touched His garment.</a:t>
            </a:r>
          </a:p>
          <a:p>
            <a:pPr algn="l"/>
            <a:r>
              <a:rPr lang="en-US" altLang="zh-CN" sz="3600" b="1" dirty="0" smtClean="0">
                <a:ea typeface="黑体" panose="02010609060101010101" pitchFamily="49" charset="-122"/>
              </a:rPr>
              <a:t>28</a:t>
            </a:r>
            <a:r>
              <a:rPr lang="zh-CN" altLang="en-US" sz="3600" b="1" dirty="0" smtClean="0">
                <a:ea typeface="黑体" panose="02010609060101010101" pitchFamily="49" charset="-122"/>
              </a:rPr>
              <a:t>意思說：“我只摸他的衣裳，就必痊癒。” </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she said, "If only I may touch His clothes, I shall be made well."</a:t>
            </a:r>
          </a:p>
        </p:txBody>
      </p:sp>
    </p:spTree>
    <p:extLst>
      <p:ext uri="{BB962C8B-B14F-4D97-AF65-F5344CB8AC3E}">
        <p14:creationId xmlns:p14="http://schemas.microsoft.com/office/powerpoint/2010/main" val="3534695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於是她血漏的源頭立刻幹了，她便覺得身上的災病好了。</a:t>
            </a:r>
          </a:p>
          <a:p>
            <a:pPr algn="l"/>
            <a:r>
              <a:rPr lang="en-US" altLang="zh-CN" sz="3600" b="1" dirty="0" smtClean="0">
                <a:ea typeface="黑体" panose="02010609060101010101" pitchFamily="49" charset="-122"/>
              </a:rPr>
              <a:t>Immediately </a:t>
            </a:r>
            <a:r>
              <a:rPr lang="en-US" altLang="zh-CN" sz="3600" b="1" dirty="0">
                <a:ea typeface="黑体" panose="02010609060101010101" pitchFamily="49" charset="-122"/>
              </a:rPr>
              <a:t>the fountain of her blood was dried up, and she felt in her body that she was healed of the affliction.</a:t>
            </a:r>
          </a:p>
          <a:p>
            <a:pPr algn="l"/>
            <a:r>
              <a:rPr lang="en-US" altLang="zh-CN" sz="3600" b="1" dirty="0" smtClean="0">
                <a:ea typeface="黑体" panose="02010609060101010101" pitchFamily="49" charset="-122"/>
              </a:rPr>
              <a:t>30</a:t>
            </a:r>
            <a:r>
              <a:rPr lang="zh-CN" altLang="en-US" sz="3600" b="1" dirty="0" smtClean="0">
                <a:ea typeface="黑体" panose="02010609060101010101" pitchFamily="49" charset="-122"/>
              </a:rPr>
              <a:t>耶穌頓時心裡覺得有能力從自己身上出去，就在眾人中間轉過來，說：“誰摸我的衣裳？” </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Jesus, immediately knowing in Himself that power had gone out of Him, turned around in the crowd and said, "Who touched My clothes?"</a:t>
            </a:r>
          </a:p>
        </p:txBody>
      </p:sp>
    </p:spTree>
    <p:extLst>
      <p:ext uri="{BB962C8B-B14F-4D97-AF65-F5344CB8AC3E}">
        <p14:creationId xmlns:p14="http://schemas.microsoft.com/office/powerpoint/2010/main" val="1550295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31</a:t>
            </a:r>
            <a:r>
              <a:rPr lang="zh-CN" altLang="en-US" sz="3600" b="1" dirty="0" smtClean="0">
                <a:ea typeface="黑体" panose="02010609060101010101" pitchFamily="49" charset="-122"/>
              </a:rPr>
              <a:t>門徒對他說：“你看眾人擁擠你，還說‘誰摸我’嗎？”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His disciples said to Him, "You see the multitude thronging You, and You say, "Who touched Me?"'</a:t>
            </a:r>
          </a:p>
          <a:p>
            <a:pPr algn="l"/>
            <a:r>
              <a:rPr lang="en-US" altLang="zh-CN" sz="3600" b="1" dirty="0" smtClean="0">
                <a:ea typeface="黑体" panose="02010609060101010101" pitchFamily="49" charset="-122"/>
              </a:rPr>
              <a:t>32</a:t>
            </a:r>
            <a:r>
              <a:rPr lang="zh-CN" altLang="en-US" sz="3600" b="1" dirty="0" smtClean="0">
                <a:ea typeface="黑体" panose="02010609060101010101" pitchFamily="49" charset="-122"/>
              </a:rPr>
              <a:t>耶穌周圍觀看，要見作這事的女人。</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looked around to see her who had done this thing.</a:t>
            </a:r>
          </a:p>
        </p:txBody>
      </p:sp>
    </p:spTree>
    <p:extLst>
      <p:ext uri="{BB962C8B-B14F-4D97-AF65-F5344CB8AC3E}">
        <p14:creationId xmlns:p14="http://schemas.microsoft.com/office/powerpoint/2010/main" val="3551780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33</a:t>
            </a:r>
            <a:r>
              <a:rPr lang="zh-CN" altLang="en-US" sz="3600" b="1" dirty="0" smtClean="0">
                <a:ea typeface="黑体" panose="02010609060101010101" pitchFamily="49" charset="-122"/>
              </a:rPr>
              <a:t>那女人知道在自己身上所成的事，就恐懼戰兢，來俯伏在耶穌跟前，將實情全告訴他。</a:t>
            </a:r>
            <a:r>
              <a:rPr lang="en-US" altLang="zh-CN" sz="3600" b="1" dirty="0" smtClean="0">
                <a:ea typeface="黑体" panose="02010609060101010101" pitchFamily="49" charset="-122"/>
              </a:rPr>
              <a:t>But </a:t>
            </a:r>
            <a:r>
              <a:rPr lang="en-US" altLang="zh-CN" sz="3600" b="1" dirty="0">
                <a:ea typeface="黑体" panose="02010609060101010101" pitchFamily="49" charset="-122"/>
              </a:rPr>
              <a:t>the woman, fearing and trembling, knowing what had happened to her, came and fell down before Him and told Him the whole truth.</a:t>
            </a:r>
          </a:p>
          <a:p>
            <a:pPr algn="l"/>
            <a:r>
              <a:rPr lang="en-US" altLang="zh-CN" sz="3600" b="1" dirty="0" smtClean="0">
                <a:ea typeface="黑体" panose="02010609060101010101" pitchFamily="49" charset="-122"/>
              </a:rPr>
              <a:t>34</a:t>
            </a:r>
            <a:r>
              <a:rPr lang="zh-CN" altLang="en-US" sz="3600" b="1" dirty="0" smtClean="0">
                <a:ea typeface="黑体" panose="02010609060101010101" pitchFamily="49" charset="-122"/>
              </a:rPr>
              <a:t>耶穌對她說：“女兒，你的信救了你，平平安安地回去吧！你的災病痊癒了。”</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said to her, "Daughter, your faith has made you well. Go in peace, and be healed of your affliction."</a:t>
            </a:r>
          </a:p>
        </p:txBody>
      </p:sp>
    </p:spTree>
    <p:extLst>
      <p:ext uri="{BB962C8B-B14F-4D97-AF65-F5344CB8AC3E}">
        <p14:creationId xmlns:p14="http://schemas.microsoft.com/office/powerpoint/2010/main" val="1711851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15</a:t>
            </a:r>
            <a:r>
              <a:rPr lang="zh-CN" altLang="en-US" sz="3600" b="1" dirty="0">
                <a:ea typeface="黑体" panose="02010609060101010101" pitchFamily="49" charset="-122"/>
              </a:rPr>
              <a:t>：</a:t>
            </a:r>
            <a:r>
              <a:rPr lang="en-US" altLang="zh-CN" sz="3600" b="1" dirty="0">
                <a:ea typeface="黑体" panose="02010609060101010101" pitchFamily="49" charset="-122"/>
              </a:rPr>
              <a:t>22-28】</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有一個迦南婦人從那地方出來，喊著說：“主啊，大衛的子孫，可憐我！我女兒被鬼附得甚苦。”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behold, a woman of Canaan came from that region and cried out to Him, saying, "Have mercy on me, O Lord, Son of David! My daughter is severely demon-possessed."</a:t>
            </a: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耶穌卻一言不答。門徒進前來，求他說：“這婦人在我們後頭喊叫，請打發她走吧！”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answered her not a word. And His disciples came and urged Him, saying, "Send her away, for she cries out after us."</a:t>
            </a:r>
          </a:p>
        </p:txBody>
      </p:sp>
    </p:spTree>
    <p:extLst>
      <p:ext uri="{BB962C8B-B14F-4D97-AF65-F5344CB8AC3E}">
        <p14:creationId xmlns:p14="http://schemas.microsoft.com/office/powerpoint/2010/main" val="3175973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你們中間誰有兒子求餅，反給他石頭呢？</a:t>
            </a:r>
          </a:p>
          <a:p>
            <a:pPr algn="l"/>
            <a:r>
              <a:rPr lang="en-US" altLang="zh-CN" sz="3600" b="1" dirty="0" smtClean="0">
                <a:ea typeface="黑体" panose="02010609060101010101" pitchFamily="49" charset="-122"/>
              </a:rPr>
              <a:t>Or </a:t>
            </a:r>
            <a:r>
              <a:rPr lang="en-US" altLang="zh-CN" sz="3600" b="1" dirty="0">
                <a:ea typeface="黑体" panose="02010609060101010101" pitchFamily="49" charset="-122"/>
              </a:rPr>
              <a:t>what man is there among you who, if his son asks for bread, will give him a stone?</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求魚，反給他蛇呢？</a:t>
            </a:r>
          </a:p>
          <a:p>
            <a:pPr algn="l"/>
            <a:r>
              <a:rPr lang="en-US" altLang="zh-CN" sz="3600" b="1" dirty="0" smtClean="0">
                <a:ea typeface="黑体" panose="02010609060101010101" pitchFamily="49" charset="-122"/>
              </a:rPr>
              <a:t>Or </a:t>
            </a:r>
            <a:r>
              <a:rPr lang="en-US" altLang="zh-CN" sz="3600" b="1" dirty="0">
                <a:ea typeface="黑体" panose="02010609060101010101" pitchFamily="49" charset="-122"/>
              </a:rPr>
              <a:t>if he asks for a fish, will he give him a serpent?</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你們雖然不好，尚且知道拿好東西給兒女，何況你們在天上的父，豈不更把好東西給求他的人嗎？</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you then, being evil, know how to give good gifts to your children, how much more will your Father who is in heaven give good things to those who ask Him!</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耶穌說：“我奉差遣，不過是到以色列家迷失的羊那裡去。”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answered and said, "I was not sent except to the lost sheep of the house of Israel."</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那婦人來拜他，說：“主啊，幫助我！”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she came and worshiped Him, saying, "Lord, help me!"</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他回答說：“不好拿兒女的餅丟給狗吃。”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answered and said, "It is not good to take the children's bread and throw it to the little dogs."</a:t>
            </a:r>
          </a:p>
        </p:txBody>
      </p:sp>
    </p:spTree>
    <p:extLst>
      <p:ext uri="{BB962C8B-B14F-4D97-AF65-F5344CB8AC3E}">
        <p14:creationId xmlns:p14="http://schemas.microsoft.com/office/powerpoint/2010/main" val="2373565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婦人說：“主啊，不錯，但是狗也吃它主人桌子上掉下來的碎渣兒。”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she said, "Yes, Lord, yet even the little dogs eat the crumbs which fall from their masters' table."</a:t>
            </a:r>
          </a:p>
          <a:p>
            <a:pPr algn="l"/>
            <a:r>
              <a:rPr lang="en-US" altLang="zh-CN" sz="3600" b="1" dirty="0" smtClean="0">
                <a:ea typeface="黑体" panose="02010609060101010101" pitchFamily="49" charset="-122"/>
              </a:rPr>
              <a:t>28</a:t>
            </a:r>
            <a:r>
              <a:rPr lang="zh-CN" altLang="en-US" sz="3600" b="1" dirty="0" smtClean="0">
                <a:ea typeface="黑体" panose="02010609060101010101" pitchFamily="49" charset="-122"/>
              </a:rPr>
              <a:t>耶穌說：“婦人，你的信心是大的，照你所要的，給你成全了吧！”從那時候，她女兒就好了。</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Jesus answered and said to her, "O woman, great is your faith! Let it be to you as you desire." And her daughter was healed from that very hour.</a:t>
            </a:r>
          </a:p>
        </p:txBody>
      </p:sp>
    </p:spTree>
    <p:extLst>
      <p:ext uri="{BB962C8B-B14F-4D97-AF65-F5344CB8AC3E}">
        <p14:creationId xmlns:p14="http://schemas.microsoft.com/office/powerpoint/2010/main" val="4219268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6432"/>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	</a:t>
            </a:r>
            <a:r>
              <a:rPr lang="en-US" altLang="zh-CN" sz="3600" b="1" dirty="0" smtClean="0">
                <a:ea typeface="黑体" panose="02010609060101010101" pitchFamily="49" charset="-122"/>
              </a:rPr>
              <a:t>Mark </a:t>
            </a:r>
            <a:r>
              <a:rPr lang="en-US" altLang="zh-CN" sz="3600" b="1" dirty="0">
                <a:ea typeface="黑体" panose="02010609060101010101" pitchFamily="49" charset="-122"/>
              </a:rPr>
              <a:t>15</a:t>
            </a:r>
            <a:r>
              <a:rPr lang="zh-CN" altLang="en-US" sz="3600" b="1" dirty="0">
                <a:ea typeface="黑体" panose="02010609060101010101" pitchFamily="49" charset="-122"/>
              </a:rPr>
              <a:t>：</a:t>
            </a:r>
            <a:r>
              <a:rPr lang="en-US" altLang="zh-CN" sz="3600" b="1" dirty="0">
                <a:ea typeface="黑体" panose="02010609060101010101" pitchFamily="49" charset="-122"/>
              </a:rPr>
              <a:t>37-39】</a:t>
            </a:r>
          </a:p>
          <a:p>
            <a:pPr algn="l"/>
            <a:r>
              <a:rPr lang="en-US" altLang="zh-CN" sz="3600" b="1" dirty="0" smtClean="0">
                <a:ea typeface="黑体" panose="02010609060101010101" pitchFamily="49" charset="-122"/>
              </a:rPr>
              <a:t>37</a:t>
            </a:r>
            <a:r>
              <a:rPr lang="zh-CN" altLang="en-US" sz="3600" b="1" dirty="0" smtClean="0">
                <a:ea typeface="黑体" panose="02010609060101010101" pitchFamily="49" charset="-122"/>
              </a:rPr>
              <a:t>耶穌大聲喊叫，氣就斷了。</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Jesus cried out with a loud voice, and breathed His last.</a:t>
            </a:r>
          </a:p>
          <a:p>
            <a:pPr algn="l"/>
            <a:r>
              <a:rPr lang="en-US" altLang="zh-CN" sz="3600" b="1" dirty="0" smtClean="0">
                <a:ea typeface="黑体" panose="02010609060101010101" pitchFamily="49" charset="-122"/>
              </a:rPr>
              <a:t>38</a:t>
            </a:r>
            <a:r>
              <a:rPr lang="zh-CN" altLang="en-US" sz="3600" b="1" dirty="0" smtClean="0">
                <a:ea typeface="黑体" panose="02010609060101010101" pitchFamily="49" charset="-122"/>
              </a:rPr>
              <a:t>殿裡的幔子從上到下裂為兩半。</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veil of the temple was torn in two from top to bottom.</a:t>
            </a:r>
          </a:p>
          <a:p>
            <a:pPr algn="l"/>
            <a:r>
              <a:rPr lang="en-US" altLang="zh-CN" sz="3600" b="1" dirty="0" smtClean="0">
                <a:ea typeface="黑体" panose="02010609060101010101" pitchFamily="49" charset="-122"/>
              </a:rPr>
              <a:t>39</a:t>
            </a:r>
            <a:r>
              <a:rPr lang="zh-CN" altLang="en-US" sz="3600" b="1" dirty="0" smtClean="0">
                <a:ea typeface="黑体" panose="02010609060101010101" pitchFamily="49" charset="-122"/>
              </a:rPr>
              <a:t>對面站著的百夫長看見耶穌這樣喊叫斷氣（有古卷無“喊叫”二字），就說：“這人真是　神的兒子！” </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when the centurion, who stood opposite Him, saw that He cried out like this and breathed His last, he said, "Truly this Man was the Son of God!"</a:t>
            </a:r>
          </a:p>
        </p:txBody>
      </p:sp>
    </p:spTree>
    <p:extLst>
      <p:ext uri="{BB962C8B-B14F-4D97-AF65-F5344CB8AC3E}">
        <p14:creationId xmlns:p14="http://schemas.microsoft.com/office/powerpoint/2010/main" val="2498385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以賽亞</a:t>
            </a:r>
            <a:r>
              <a:rPr lang="en-US" altLang="zh-CN" sz="3600" b="1" dirty="0" smtClean="0">
                <a:ea typeface="黑体" panose="02010609060101010101" pitchFamily="49" charset="-122"/>
              </a:rPr>
              <a:t>Isaiah </a:t>
            </a:r>
            <a:r>
              <a:rPr lang="en-US" altLang="zh-CN" sz="3600" b="1" dirty="0">
                <a:ea typeface="黑体" panose="02010609060101010101" pitchFamily="49" charset="-122"/>
              </a:rPr>
              <a:t>53</a:t>
            </a:r>
            <a:r>
              <a:rPr lang="zh-CN" altLang="en-US" sz="3600" b="1" dirty="0">
                <a:ea typeface="黑体" panose="02010609060101010101" pitchFamily="49" charset="-122"/>
              </a:rPr>
              <a:t>：</a:t>
            </a:r>
            <a:r>
              <a:rPr lang="en-US" altLang="zh-CN" sz="3600" b="1" dirty="0">
                <a:ea typeface="黑体" panose="02010609060101010101" pitchFamily="49" charset="-122"/>
              </a:rPr>
              <a:t>10a】</a:t>
            </a:r>
          </a:p>
          <a:p>
            <a:pPr algn="l"/>
            <a:r>
              <a:rPr lang="zh-CN" altLang="en-US" sz="3600" b="1" dirty="0" smtClean="0">
                <a:ea typeface="黑体" panose="02010609060101010101" pitchFamily="49" charset="-122"/>
              </a:rPr>
              <a:t>耶和華卻定意將祂壓傷，使祂受痛苦；耶和華以祂為贖罪祭。</a:t>
            </a:r>
          </a:p>
          <a:p>
            <a:pPr algn="l"/>
            <a:r>
              <a:rPr lang="en-US" altLang="zh-CN" sz="3600" b="1" dirty="0" smtClean="0">
                <a:ea typeface="黑体" panose="02010609060101010101" pitchFamily="49" charset="-122"/>
              </a:rPr>
              <a:t>Yet </a:t>
            </a:r>
            <a:r>
              <a:rPr lang="en-US" altLang="zh-CN" sz="3600" b="1" dirty="0">
                <a:ea typeface="黑体" panose="02010609060101010101" pitchFamily="49" charset="-122"/>
              </a:rPr>
              <a:t>it was the Lord 's will to crush him and cause him to suffer, and though the Lord makes his life a guilt offering, </a:t>
            </a:r>
            <a:endParaRPr lang="en-US" altLang="zh-CN" sz="3600" b="1" dirty="0" smtClean="0">
              <a:ea typeface="黑体" panose="02010609060101010101" pitchFamily="49" charset="-122"/>
            </a:endParaRP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彼得前書</a:t>
            </a:r>
            <a:r>
              <a:rPr lang="en-US" altLang="zh-CN" sz="3600" b="1" dirty="0" smtClean="0">
                <a:ea typeface="黑体" panose="02010609060101010101" pitchFamily="49" charset="-122"/>
              </a:rPr>
              <a:t>1 </a:t>
            </a:r>
            <a:r>
              <a:rPr lang="en-US" altLang="zh-CN" sz="3600" b="1" dirty="0">
                <a:ea typeface="黑体" panose="02010609060101010101" pitchFamily="49" charset="-122"/>
              </a:rPr>
              <a:t>Peter 3:18a</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因基督也曾一次為罪受苦（“受苦”有古卷作“受死”），就是義的代替不義的，為要引我們到　神面前。</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Christ also suffered once for sins, the just for the unjust, that He might bring us to God,</a:t>
            </a:r>
          </a:p>
        </p:txBody>
      </p:sp>
    </p:spTree>
    <p:extLst>
      <p:ext uri="{BB962C8B-B14F-4D97-AF65-F5344CB8AC3E}">
        <p14:creationId xmlns:p14="http://schemas.microsoft.com/office/powerpoint/2010/main" val="32402825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10</a:t>
            </a:r>
            <a:r>
              <a:rPr lang="zh-CN" altLang="en-US" sz="3600" b="1" dirty="0">
                <a:ea typeface="黑体" panose="02010609060101010101" pitchFamily="49" charset="-122"/>
              </a:rPr>
              <a:t>：</a:t>
            </a:r>
            <a:r>
              <a:rPr lang="en-US" altLang="zh-CN" sz="3600" b="1" dirty="0">
                <a:ea typeface="黑体" panose="02010609060101010101" pitchFamily="49" charset="-122"/>
              </a:rPr>
              <a:t>19-20</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弟兄們，我們既因耶穌的血得以坦然進入至聖所，是藉著祂給我們開了一條又新、又活的路從幔子經過，這幔子就是祂的身體。</a:t>
            </a:r>
          </a:p>
          <a:p>
            <a:pPr algn="l"/>
            <a:r>
              <a:rPr lang="en-US" altLang="zh-CN" sz="3600" b="1" dirty="0" smtClean="0">
                <a:ea typeface="黑体" panose="02010609060101010101" pitchFamily="49" charset="-122"/>
              </a:rPr>
              <a:t>Therefore</a:t>
            </a:r>
            <a:r>
              <a:rPr lang="en-US" altLang="zh-CN" sz="3600" b="1" dirty="0">
                <a:ea typeface="黑体" panose="02010609060101010101" pitchFamily="49" charset="-122"/>
              </a:rPr>
              <a:t>, brethren, having boldness to enter the Holiest by the blood of Jesus, by a new and living way which He consecrated for us, through the veil, that is, His flesh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80140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6</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耶穌說：“我就是道路、真理、生命，若不藉著我，沒有人能到父那裡去。</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said to him, "I am the way, the truth, and the life. No one comes to the Father except through Me. </a:t>
            </a:r>
          </a:p>
        </p:txBody>
      </p:sp>
    </p:spTree>
    <p:extLst>
      <p:ext uri="{BB962C8B-B14F-4D97-AF65-F5344CB8AC3E}">
        <p14:creationId xmlns:p14="http://schemas.microsoft.com/office/powerpoint/2010/main" val="3507932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Romans </a:t>
            </a:r>
            <a:r>
              <a:rPr lang="en-US" altLang="zh-CN" sz="3600" b="1" dirty="0">
                <a:ea typeface="黑体" panose="02010609060101010101" pitchFamily="49" charset="-122"/>
              </a:rPr>
              <a:t>12</a:t>
            </a:r>
            <a:r>
              <a:rPr lang="zh-CN" altLang="en-US" sz="3600" b="1" dirty="0">
                <a:ea typeface="黑体" panose="02010609060101010101" pitchFamily="49" charset="-122"/>
              </a:rPr>
              <a:t>：</a:t>
            </a:r>
            <a:r>
              <a:rPr lang="en-US" altLang="zh-CN" sz="3600" b="1" dirty="0">
                <a:ea typeface="黑体" panose="02010609060101010101" pitchFamily="49" charset="-122"/>
              </a:rPr>
              <a:t>12</a:t>
            </a:r>
            <a:r>
              <a:rPr lang="en-US" altLang="zh-CN" sz="3600" b="1" dirty="0" smtClean="0">
                <a:ea typeface="黑体" panose="02010609060101010101" pitchFamily="49" charset="-122"/>
              </a:rPr>
              <a:t>】</a:t>
            </a:r>
          </a:p>
          <a:p>
            <a:pPr algn="l" defTabSz="914400">
              <a:spcBef>
                <a:spcPct val="20000"/>
              </a:spcBef>
            </a:pPr>
            <a:r>
              <a:rPr lang="zh-CN" altLang="en-US" sz="3600" b="1" dirty="0" smtClean="0">
                <a:ea typeface="黑体" panose="02010609060101010101" pitchFamily="49" charset="-122"/>
              </a:rPr>
              <a:t>在指望中要喜樂，在患難中要忍耐，禱告要恒切。</a:t>
            </a:r>
          </a:p>
          <a:p>
            <a:pPr algn="l" defTabSz="914400">
              <a:spcBef>
                <a:spcPct val="20000"/>
              </a:spcBef>
            </a:pPr>
            <a:r>
              <a:rPr lang="en-US" altLang="zh-CN" sz="3600" b="1" dirty="0" smtClean="0">
                <a:ea typeface="黑体" panose="02010609060101010101" pitchFamily="49" charset="-122"/>
              </a:rPr>
              <a:t>rejoicing </a:t>
            </a:r>
            <a:r>
              <a:rPr lang="en-US" altLang="zh-CN" sz="3600" b="1" dirty="0">
                <a:ea typeface="黑体" panose="02010609060101010101" pitchFamily="49" charset="-122"/>
              </a:rPr>
              <a:t>in hope, patient in tribulation, continuing steadfastly in prayer;</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4000" b="1" dirty="0">
                <a:ea typeface="黑体" panose="02010609060101010101" pitchFamily="49" charset="-122"/>
              </a:rPr>
              <a:t>【</a:t>
            </a:r>
            <a:r>
              <a:rPr lang="zh-CN" altLang="en-US" sz="4000" b="1" dirty="0">
                <a:ea typeface="黑体" panose="02010609060101010101" pitchFamily="49" charset="-122"/>
              </a:rPr>
              <a:t>路加福音</a:t>
            </a:r>
            <a:r>
              <a:rPr lang="en-US" altLang="zh-CN" sz="4000" b="1" dirty="0">
                <a:ea typeface="黑体" panose="02010609060101010101" pitchFamily="49" charset="-122"/>
              </a:rPr>
              <a:t>Luke 11</a:t>
            </a:r>
            <a:r>
              <a:rPr lang="zh-CN" altLang="en-US" sz="4000" b="1" dirty="0">
                <a:ea typeface="黑体" panose="02010609060101010101" pitchFamily="49" charset="-122"/>
              </a:rPr>
              <a:t>：</a:t>
            </a:r>
            <a:r>
              <a:rPr lang="en-US" altLang="zh-CN" sz="4000" b="1" dirty="0">
                <a:ea typeface="黑体" panose="02010609060101010101" pitchFamily="49" charset="-122"/>
              </a:rPr>
              <a:t>9-13】</a:t>
            </a:r>
          </a:p>
          <a:p>
            <a:pPr algn="l"/>
            <a:r>
              <a:rPr lang="en-US" altLang="zh-CN" sz="4000" b="1" dirty="0" smtClean="0">
                <a:ea typeface="黑体" panose="02010609060101010101" pitchFamily="49" charset="-122"/>
              </a:rPr>
              <a:t>9</a:t>
            </a:r>
            <a:r>
              <a:rPr lang="zh-CN" altLang="en-US" sz="4000" b="1" dirty="0" smtClean="0">
                <a:ea typeface="黑体" panose="02010609060101010101" pitchFamily="49" charset="-122"/>
              </a:rPr>
              <a:t>我又告訴你們：你們祈求，就給你們；尋找，就尋見；叩門，就給你們開門。</a:t>
            </a:r>
          </a:p>
          <a:p>
            <a:pPr algn="l"/>
            <a:r>
              <a:rPr lang="en-US" altLang="zh-CN" sz="4000" b="1" dirty="0" smtClean="0">
                <a:ea typeface="黑体" panose="02010609060101010101" pitchFamily="49" charset="-122"/>
              </a:rPr>
              <a:t>"</a:t>
            </a:r>
            <a:r>
              <a:rPr lang="en-US" altLang="zh-CN" sz="4000" b="1" dirty="0">
                <a:ea typeface="黑体" panose="02010609060101010101" pitchFamily="49" charset="-122"/>
              </a:rPr>
              <a:t>So I say to you, ask, and it will be given to you; seek, and you will find; knock, and it will be opened to you.</a:t>
            </a:r>
          </a:p>
          <a:p>
            <a:pPr algn="l"/>
            <a:r>
              <a:rPr lang="en-US" altLang="zh-CN" sz="4000" b="1" dirty="0" smtClean="0">
                <a:ea typeface="黑体" panose="02010609060101010101" pitchFamily="49" charset="-122"/>
              </a:rPr>
              <a:t>10</a:t>
            </a:r>
            <a:r>
              <a:rPr lang="zh-CN" altLang="en-US" sz="4000" b="1" dirty="0" smtClean="0">
                <a:ea typeface="黑体" panose="02010609060101010101" pitchFamily="49" charset="-122"/>
              </a:rPr>
              <a:t>因為凡祈求的，就得著；尋找的，就尋見；叩門的，就給他開門。</a:t>
            </a:r>
          </a:p>
          <a:p>
            <a:pPr algn="l"/>
            <a:r>
              <a:rPr lang="en-US" altLang="zh-CN" sz="4000" b="1" dirty="0" smtClean="0">
                <a:ea typeface="黑体" panose="02010609060101010101" pitchFamily="49" charset="-122"/>
              </a:rPr>
              <a:t>For </a:t>
            </a:r>
            <a:r>
              <a:rPr lang="en-US" altLang="zh-CN" sz="4000" b="1" dirty="0">
                <a:ea typeface="黑体" panose="02010609060101010101" pitchFamily="49" charset="-122"/>
              </a:rPr>
              <a:t>everyone who asks receives, and he who seeks finds, and to him who knocks it will be opened.</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你們中間作父親的，誰有兒子求餅，反給他石頭呢？求魚，反拿蛇當魚給他呢？</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a son asks for bread from any father among you, will he give him a stone? Or if he asks for a fish, will he give him a serpent instead of a fish?</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求雞蛋，反給他蠍子呢？</a:t>
            </a:r>
          </a:p>
          <a:p>
            <a:pPr algn="l"/>
            <a:r>
              <a:rPr lang="en-US" altLang="zh-CN" sz="3600" b="1" dirty="0" smtClean="0">
                <a:ea typeface="黑体" panose="02010609060101010101" pitchFamily="49" charset="-122"/>
              </a:rPr>
              <a:t>Or </a:t>
            </a:r>
            <a:r>
              <a:rPr lang="en-US" altLang="zh-CN" sz="3600" b="1" dirty="0">
                <a:ea typeface="黑体" panose="02010609060101010101" pitchFamily="49" charset="-122"/>
              </a:rPr>
              <a:t>if he asks for an egg, will he offer him a scorpion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你們雖然不好，尚且知道拿好東西給兒女，何況天父，豈不更將聖靈給求他的人嗎？”</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you then, being evil, know how to give good gifts to your children, how much more will your heavenly Father give the Holy Spirit to those who ask Him!"</a:t>
            </a:r>
          </a:p>
        </p:txBody>
      </p:sp>
    </p:spTree>
    <p:extLst>
      <p:ext uri="{BB962C8B-B14F-4D97-AF65-F5344CB8AC3E}">
        <p14:creationId xmlns:p14="http://schemas.microsoft.com/office/powerpoint/2010/main" val="412708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11:5-9】</a:t>
            </a: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耶穌又說：“你們中間誰有一個朋友半夜到他那裡去說：‘朋友，請借給我三個餅，</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said to them, "Which of you shall have a friend, and go to him at midnight and say to him, "Friend, lend me three loaves;</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因為我有一個朋友行路，來到我這裡，我沒有什麼給他擺上。’ </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a friend of mine has come to me on his journey, and I have nothing to set before him';</a:t>
            </a:r>
          </a:p>
        </p:txBody>
      </p:sp>
    </p:spTree>
    <p:extLst>
      <p:ext uri="{BB962C8B-B14F-4D97-AF65-F5344CB8AC3E}">
        <p14:creationId xmlns:p14="http://schemas.microsoft.com/office/powerpoint/2010/main" val="5728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那人在裡面回答說：‘不要攪擾我，門已經關閉，孩子們也同我在床上了，我不能起來給你。’</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will answer from within and say, "Do not trouble me; the door is now shut, and my children are with me in bed; I cannot rise and give to you'?</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我告訴你們：雖不因他是朋友起來給他，但因他情詞迫切的直求，就必起來照他所需用的給他。</a:t>
            </a:r>
          </a:p>
          <a:p>
            <a:pPr algn="l"/>
            <a:r>
              <a:rPr lang="en-US" altLang="zh-CN" sz="3600" b="1" dirty="0" smtClean="0">
                <a:ea typeface="黑体" panose="02010609060101010101" pitchFamily="49" charset="-122"/>
              </a:rPr>
              <a:t>I </a:t>
            </a:r>
            <a:r>
              <a:rPr lang="en-US" altLang="zh-CN" sz="3600" b="1" dirty="0">
                <a:ea typeface="黑体" panose="02010609060101010101" pitchFamily="49" charset="-122"/>
              </a:rPr>
              <a:t>say to you, though he will not rise and give to him because he is his friend, yet because of his persistence he will rise and give him as many as he needs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我又告訴你們：你們祈求，就給你們；尋找，就尋見；叩門，就給你們開門。</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So I say to you, ask, and it will be given to you; seek, and you will find; knock, and it will be opened to you.</a:t>
            </a:r>
          </a:p>
        </p:txBody>
      </p:sp>
    </p:spTree>
    <p:extLst>
      <p:ext uri="{BB962C8B-B14F-4D97-AF65-F5344CB8AC3E}">
        <p14:creationId xmlns:p14="http://schemas.microsoft.com/office/powerpoint/2010/main" val="185270642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3002</TotalTime>
  <Words>2299</Words>
  <Application>Microsoft Office PowerPoint</Application>
  <PresentationFormat>全屏显示(4:3)</PresentationFormat>
  <Paragraphs>129</Paragraphs>
  <Slides>25</Slides>
  <Notes>25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25</vt:i4>
      </vt:variant>
    </vt:vector>
  </HeadingPairs>
  <TitlesOfParts>
    <vt:vector size="32"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305</cp:revision>
  <dcterms:created xsi:type="dcterms:W3CDTF">2014-02-25T17:54:08Z</dcterms:created>
  <dcterms:modified xsi:type="dcterms:W3CDTF">2016-09-04T05:19:35Z</dcterms:modified>
</cp:coreProperties>
</file>