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399" r:id="rId2"/>
    <p:sldId id="387" r:id="rId3"/>
    <p:sldId id="375" r:id="rId4"/>
    <p:sldId id="382" r:id="rId5"/>
    <p:sldId id="383" r:id="rId6"/>
    <p:sldId id="406" r:id="rId7"/>
    <p:sldId id="407" r:id="rId8"/>
    <p:sldId id="398" r:id="rId9"/>
    <p:sldId id="416" r:id="rId10"/>
    <p:sldId id="417" r:id="rId11"/>
    <p:sldId id="418" r:id="rId12"/>
    <p:sldId id="419" r:id="rId13"/>
    <p:sldId id="420" r:id="rId14"/>
    <p:sldId id="421" r:id="rId15"/>
    <p:sldId id="422" r:id="rId16"/>
    <p:sldId id="423" r:id="rId17"/>
    <p:sldId id="424" r:id="rId18"/>
    <p:sldId id="425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7754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327243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5978287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6948653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4590573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3539649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611471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8053786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8236304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249266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40509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90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565066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32122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194418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61768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549064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089997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9144000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13-14】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你們要進窄門。因為引到滅亡，那門是寬的，路是大的，進去的人也多；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Enter by the narrow gate; for wide is the gate and broad is the way that leads to destruction, and there are many who go in by it.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引到永生，那門是窄的，路是小的，找著的人也少。”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Because </a:t>
            </a:r>
            <a:r>
              <a:rPr lang="en-US" altLang="zh-CN" sz="3600" b="1" dirty="0">
                <a:ea typeface="黑体" panose="02010609060101010101" pitchFamily="49" charset="-122"/>
              </a:rPr>
              <a:t>narrow is the gate and difficult is the way which leads to life, and there are few who find it.</a:t>
            </a:r>
          </a:p>
        </p:txBody>
      </p:sp>
    </p:spTree>
    <p:extLst>
      <p:ext uri="{BB962C8B-B14F-4D97-AF65-F5344CB8AC3E}">
        <p14:creationId xmlns:p14="http://schemas.microsoft.com/office/powerpoint/2010/main" val="189359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耶穌就對那十二個門徒說：“你們也要去嗎？”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many of His disciples, when they heard this, said, "This is a hard saying; who can understand it?"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西門彼得回答說：“主啊，你有永生之道，我們還歸從誰呢？”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many of His disciples, when they heard this, said, "This is a hard saying; who can understand it?"</a:t>
            </a:r>
          </a:p>
        </p:txBody>
      </p:sp>
    </p:spTree>
    <p:extLst>
      <p:ext uri="{BB962C8B-B14F-4D97-AF65-F5344CB8AC3E}">
        <p14:creationId xmlns:p14="http://schemas.microsoft.com/office/powerpoint/2010/main" val="3066519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37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愛父母過於愛我的，不配作我的門徒；愛兒女過於愛我的，不配作我的門徒；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He </a:t>
            </a:r>
            <a:r>
              <a:rPr lang="en-US" altLang="zh-CN" sz="3600" b="1" dirty="0">
                <a:ea typeface="黑体" panose="02010609060101010101" pitchFamily="49" charset="-122"/>
              </a:rPr>
              <a:t>who loves father or mother more than Me is not worthy of Me. And he who loves son or daughter more than Me is not worthy of Me.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14:26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人到我這裡來，若不愛我勝過愛自己的父母、妻子、兒女、弟兄、姐妹和自己的性命，就不能作我的門徒（“愛我勝過愛”原文作“恨”）；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If </a:t>
            </a:r>
            <a:r>
              <a:rPr lang="en-US" altLang="zh-CN" sz="3600" b="1" dirty="0">
                <a:ea typeface="黑体" panose="02010609060101010101" pitchFamily="49" charset="-122"/>
              </a:rPr>
              <a:t>anyone comes to Me and does not hate his father and mother, wife and children, brothers and sisters, yes, and his own life also, he cannot be My disciple.</a:t>
            </a:r>
          </a:p>
        </p:txBody>
      </p:sp>
    </p:spTree>
    <p:extLst>
      <p:ext uri="{BB962C8B-B14F-4D97-AF65-F5344CB8AC3E}">
        <p14:creationId xmlns:p14="http://schemas.microsoft.com/office/powerpoint/2010/main" val="2135749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14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這樣，你們無論什麼人，若不撇下一切所有的，就不能作我的門徒。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So </a:t>
            </a:r>
            <a:r>
              <a:rPr lang="en-US" altLang="zh-CN" sz="3600" b="1" dirty="0">
                <a:ea typeface="黑体" panose="02010609060101010101" pitchFamily="49" charset="-122"/>
              </a:rPr>
              <a:t>likewise, whoever of you does not forsake all that he has cannot be My disciple.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Mathew </a:t>
            </a:r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38-39】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不背著他的十字架跟從我的，也不配作我的門徒。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he who does not take his cross and follow after Me is not worthy of Me.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得著生命的，將要失喪生命；為我失喪生命的，將要得著生命。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He </a:t>
            </a:r>
            <a:r>
              <a:rPr lang="en-US" altLang="zh-CN" sz="3600" b="1" dirty="0">
                <a:ea typeface="黑体" panose="02010609060101010101" pitchFamily="49" charset="-122"/>
              </a:rPr>
              <a:t>who finds his life will lose it, and he who loses his life for My sake will find it.</a:t>
            </a:r>
          </a:p>
        </p:txBody>
      </p:sp>
    </p:spTree>
    <p:extLst>
      <p:ext uri="{BB962C8B-B14F-4D97-AF65-F5344CB8AC3E}">
        <p14:creationId xmlns:p14="http://schemas.microsoft.com/office/powerpoint/2010/main" val="2452093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16:24-25】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於是，耶穌對門徒說：若有人要跟從我，就當舍己，背起他的十字架，來跟從我。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Jesus said to His disciples, If anyone desires to come after Me, let him deny himself, and take up his cross, and follow Me.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因為凡要救自己生命的，必喪掉生命；凡為我喪掉生命的，必得著生命。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whoever desires to save his life will lose it, but whoever loses his life for My sake will find it.</a:t>
            </a:r>
          </a:p>
        </p:txBody>
      </p:sp>
    </p:spTree>
    <p:extLst>
      <p:ext uri="{BB962C8B-B14F-4D97-AF65-F5344CB8AC3E}">
        <p14:creationId xmlns:p14="http://schemas.microsoft.com/office/powerpoint/2010/main" val="3724922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13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24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耶穌對眾人說：你們要努力進窄門。我告訴你們：將來有許多人想要進去，卻是不能。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He </a:t>
            </a:r>
            <a:r>
              <a:rPr lang="en-US" altLang="zh-CN" sz="3600" b="1" dirty="0">
                <a:ea typeface="黑体" panose="02010609060101010101" pitchFamily="49" charset="-122"/>
              </a:rPr>
              <a:t>said to them, "Make every effort to enter through the narrow door, because many, I tell you, will try to enter and will not be able to.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使徒行傳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Acts </a:t>
            </a:r>
            <a:r>
              <a:rPr lang="en-US" altLang="zh-CN" sz="3600" b="1" dirty="0">
                <a:ea typeface="黑体" panose="02010609060101010101" pitchFamily="49" charset="-122"/>
              </a:rPr>
              <a:t>14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22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堅固門徒的心，勸他們恒守所信的道，又說：“我們進入　神的國，必須經歷許多艱難。”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strengthening </a:t>
            </a:r>
            <a:r>
              <a:rPr lang="en-US" altLang="zh-CN" sz="3600" b="1" dirty="0">
                <a:ea typeface="黑体" panose="02010609060101010101" pitchFamily="49" charset="-122"/>
              </a:rPr>
              <a:t>the souls of the disciples, exhorting them to continue in the faith, and saying, "We must through many tribulations enter the kingdom of God."</a:t>
            </a:r>
          </a:p>
        </p:txBody>
      </p:sp>
    </p:spTree>
    <p:extLst>
      <p:ext uri="{BB962C8B-B14F-4D97-AF65-F5344CB8AC3E}">
        <p14:creationId xmlns:p14="http://schemas.microsoft.com/office/powerpoint/2010/main" val="581325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我就是門，凡從我進來的，必然得救，並且出入得草吃。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 </a:t>
            </a:r>
            <a:r>
              <a:rPr lang="en-US" altLang="zh-CN" sz="3600" b="1" dirty="0">
                <a:ea typeface="黑体" panose="02010609060101010101" pitchFamily="49" charset="-122"/>
              </a:rPr>
              <a:t>am the door. If anyone enters by Me, he will be saved, and will go in and out and find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pasture.</a:t>
            </a:r>
          </a:p>
          <a:p>
            <a:pPr algn="l"/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彼得前書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 </a:t>
            </a:r>
            <a:r>
              <a:rPr lang="en-US" altLang="zh-CN" sz="3600" b="1" dirty="0">
                <a:ea typeface="黑体" panose="02010609060101010101" pitchFamily="49" charset="-122"/>
              </a:rPr>
              <a:t>Peter 3:18a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因基督也曾一次為罪受苦（“受苦”有古卷作“受死”），就是義的代替不義的，為要引我們到　神面前。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Christ also suffered once for sins, the just for the unjust, that He might bring us to God,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34695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希伯來書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19-20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弟兄們，我們既因耶穌的血得以坦然進入至聖所，是藉著祂給我們開了一條又新、又活的路從幔子經過，這幔子就是祂的身體。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</a:t>
            </a:r>
            <a:r>
              <a:rPr lang="en-US" altLang="zh-CN" sz="3600" b="1" dirty="0">
                <a:ea typeface="黑体" panose="02010609060101010101" pitchFamily="49" charset="-122"/>
              </a:rPr>
              <a:t>, brethren, having boldness to enter the Holiest by the blood of Jesus, by a new and living way which He consecrated for us, through the veil, that is, His flesh,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14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耶穌說：“我就是道路、真理、生命，若不藉著我，沒有人能到父那裡去。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Jesus </a:t>
            </a:r>
            <a:r>
              <a:rPr lang="en-US" altLang="zh-CN" sz="3600" b="1" dirty="0">
                <a:ea typeface="黑体" panose="02010609060101010101" pitchFamily="49" charset="-122"/>
              </a:rPr>
              <a:t>said to him, "I am the way, the truth, and the life. No one comes to the Father except through Me. </a:t>
            </a:r>
          </a:p>
        </p:txBody>
      </p:sp>
    </p:spTree>
    <p:extLst>
      <p:ext uri="{BB962C8B-B14F-4D97-AF65-F5344CB8AC3E}">
        <p14:creationId xmlns:p14="http://schemas.microsoft.com/office/powerpoint/2010/main" val="1550295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13-14】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你們要進窄門。因為引到滅亡，那門是寬的，路是大的，進去的人也多；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Enter by the narrow gate; for wide is the gate and broad is the way that leads to destruction, and there are many who go in by it.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引到永生，那門是窄的，路是小的，找著的人也少。”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Because </a:t>
            </a:r>
            <a:r>
              <a:rPr lang="en-US" altLang="zh-CN" sz="3600" b="1" dirty="0">
                <a:ea typeface="黑体" panose="02010609060101010101" pitchFamily="49" charset="-122"/>
              </a:rPr>
              <a:t>narrow is the gate and difficult is the way which leads to life, and there are few who find it.</a:t>
            </a:r>
          </a:p>
        </p:txBody>
      </p:sp>
    </p:spTree>
    <p:extLst>
      <p:ext uri="{BB962C8B-B14F-4D97-AF65-F5344CB8AC3E}">
        <p14:creationId xmlns:p14="http://schemas.microsoft.com/office/powerpoint/2010/main" val="3551780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13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24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耶穌對眾人說：你們要努力進窄門。我告訴你們：將來有許多人想要進去，卻是不能。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He </a:t>
            </a:r>
            <a:r>
              <a:rPr lang="en-US" altLang="zh-CN" sz="3600" b="1" dirty="0">
                <a:ea typeface="黑体" panose="02010609060101010101" pitchFamily="49" charset="-122"/>
              </a:rPr>
              <a:t>said to them, "Make every effort to enter through the narrow door, because many, I tell you, will try to enter and will not be able to.</a:t>
            </a:r>
          </a:p>
        </p:txBody>
      </p:sp>
    </p:spTree>
    <p:extLst>
      <p:ext uri="{BB962C8B-B14F-4D97-AF65-F5344CB8AC3E}">
        <p14:creationId xmlns:p14="http://schemas.microsoft.com/office/powerpoint/2010/main" val="1933562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出埃及記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Exodus </a:t>
            </a:r>
            <a:r>
              <a:rPr lang="en-US" altLang="zh-CN" sz="3600" b="1" dirty="0">
                <a:ea typeface="黑体" panose="02010609060101010101" pitchFamily="49" charset="-122"/>
              </a:rPr>
              <a:t>20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3】 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除了我以外，你不可有別的神。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You </a:t>
            </a:r>
            <a:r>
              <a:rPr lang="en-US" altLang="zh-CN" sz="3600" b="1" dirty="0">
                <a:ea typeface="黑体" panose="02010609060101010101" pitchFamily="49" charset="-122"/>
              </a:rPr>
              <a:t>shall have no other gods before Me.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申命記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Deuteronomy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4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以色列啊，你要聽！耶和華我們　神是獨一的主。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Hear</a:t>
            </a:r>
            <a:r>
              <a:rPr lang="en-US" altLang="zh-CN" sz="3600" b="1" dirty="0">
                <a:ea typeface="黑体" panose="02010609060101010101" pitchFamily="49" charset="-122"/>
              </a:rPr>
              <a:t>, O Israel: The LORD our God, the LORD is one!</a:t>
            </a:r>
          </a:p>
        </p:txBody>
      </p:sp>
    </p:spTree>
    <p:extLst>
      <p:ext uri="{BB962C8B-B14F-4D97-AF65-F5344CB8AC3E}">
        <p14:creationId xmlns:p14="http://schemas.microsoft.com/office/powerpoint/2010/main" val="31465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 lnSpcReduction="10000"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14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耶穌說：我就是道路、真理、生命，若不藉著我，沒有人能到父那裡去。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Jesus </a:t>
            </a:r>
            <a:r>
              <a:rPr lang="en-US" altLang="zh-CN" sz="3600" b="1" dirty="0">
                <a:ea typeface="黑体" panose="02010609060101010101" pitchFamily="49" charset="-122"/>
              </a:rPr>
              <a:t>said to him, I am the way, the truth, and the life. No one comes to the Father except through Me.</a:t>
            </a:r>
          </a:p>
          <a:p>
            <a:pPr algn="l" defTabSz="914400">
              <a:spcBef>
                <a:spcPct val="20000"/>
              </a:spcBef>
            </a:pPr>
            <a:endParaRPr lang="en-US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使徒行傳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Acts </a:t>
            </a:r>
            <a:r>
              <a:rPr lang="en-US" altLang="zh-CN" sz="3600" b="1" dirty="0">
                <a:ea typeface="黑体" panose="02010609060101010101" pitchFamily="49" charset="-122"/>
              </a:rPr>
              <a:t>4:12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除他以外，別無拯救。因為在天下人間，沒有賜下別的名，我們可以靠著得救。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Nor </a:t>
            </a:r>
            <a:r>
              <a:rPr lang="en-US" altLang="zh-CN" sz="3600" b="1" dirty="0">
                <a:ea typeface="黑体" panose="02010609060101010101" pitchFamily="49" charset="-122"/>
              </a:rPr>
              <a:t>is there salvation in any other, for there is no other name under heaven given among men by which we must be saved.</a:t>
            </a:r>
          </a:p>
        </p:txBody>
      </p:sp>
    </p:spTree>
    <p:extLst>
      <p:ext uri="{BB962C8B-B14F-4D97-AF65-F5344CB8AC3E}">
        <p14:creationId xmlns:p14="http://schemas.microsoft.com/office/powerpoint/2010/main" val="211504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40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40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4000" b="1" dirty="0">
                <a:ea typeface="黑体" panose="02010609060101010101" pitchFamily="49" charset="-122"/>
              </a:rPr>
              <a:t>17</a:t>
            </a:r>
            <a:r>
              <a:rPr lang="zh-CN" altLang="en-US" sz="4000" b="1" dirty="0">
                <a:ea typeface="黑体" panose="02010609060101010101" pitchFamily="49" charset="-122"/>
              </a:rPr>
              <a:t>：</a:t>
            </a:r>
            <a:r>
              <a:rPr lang="en-US" altLang="zh-CN" sz="4000" b="1" dirty="0">
                <a:ea typeface="黑体" panose="02010609060101010101" pitchFamily="49" charset="-122"/>
              </a:rPr>
              <a:t>3</a:t>
            </a:r>
            <a:r>
              <a:rPr lang="en-US" altLang="zh-CN" sz="40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4000" b="1" dirty="0" smtClean="0">
                <a:ea typeface="黑体" panose="02010609060101010101" pitchFamily="49" charset="-122"/>
              </a:rPr>
              <a:t>認識你獨一的真神，並且認識你所差來的耶穌基督，這就是永生。</a:t>
            </a: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4000" b="1" dirty="0">
                <a:ea typeface="黑体" panose="02010609060101010101" pitchFamily="49" charset="-122"/>
              </a:rPr>
              <a:t>this is eternal life, that they may know You, the only true God, and Jesus Christ whom You have sent.</a:t>
            </a:r>
          </a:p>
        </p:txBody>
      </p:sp>
    </p:spTree>
    <p:extLst>
      <p:ext uri="{BB962C8B-B14F-4D97-AF65-F5344CB8AC3E}">
        <p14:creationId xmlns:p14="http://schemas.microsoft.com/office/powerpoint/2010/main" val="71398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46993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18-20】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耶穌見許多人圍著祂，就吩咐渡到那邊去。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when Jesus saw great multitudes about Him, He gave a command to depart to the other side.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有一個文士來對祂說：“夫子，你無論往哪裡去，我要跟從你。”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a certain scribe came and said to Him, "Teacher, I will follow You wherever You go."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耶穌說：“狐狸有洞，天空的飛鳥有窩，人子卻沒有枕頭的地方。”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Jesus said to him, "Foxes have holes and birds of the air have nests, but the Son of Man has nowhere to lay His head."</a:t>
            </a:r>
          </a:p>
        </p:txBody>
      </p:sp>
    </p:spTree>
    <p:extLst>
      <p:ext uri="{BB962C8B-B14F-4D97-AF65-F5344CB8AC3E}">
        <p14:creationId xmlns:p14="http://schemas.microsoft.com/office/powerpoint/2010/main" val="5908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24-26】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眾人見耶穌和門徒都不在那裡，就上了船，往迦百農去找耶穌。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when </a:t>
            </a:r>
            <a:r>
              <a:rPr lang="en-US" altLang="zh-CN" sz="3600" b="1" dirty="0">
                <a:ea typeface="黑体" panose="02010609060101010101" pitchFamily="49" charset="-122"/>
              </a:rPr>
              <a:t>the people therefore saw that Jesus was not there, nor His disciples, they also got into boats and came to Capernaum, seeking Jesus.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既在海那邊找著了，就對祂說：“拉比，是幾時到這裡來的？”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when they found Him on the other side of the sea, they said to Him, "Rabbi, when did You come here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7088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24-26】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耶穌回答說：“我實實在在地告訴你們：你們找我，並不是因見了神跡，乃是因吃餅得飽。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Jesus </a:t>
            </a:r>
            <a:r>
              <a:rPr lang="en-US" altLang="zh-CN" sz="3600" b="1" dirty="0">
                <a:ea typeface="黑体" panose="02010609060101010101" pitchFamily="49" charset="-122"/>
              </a:rPr>
              <a:t>answered them and said, "Most assuredly, I say to you, you seek Me, not because you saw the signs, but because you ate of the loaves and were filled.</a:t>
            </a:r>
          </a:p>
        </p:txBody>
      </p:sp>
    </p:spTree>
    <p:extLst>
      <p:ext uri="{BB962C8B-B14F-4D97-AF65-F5344CB8AC3E}">
        <p14:creationId xmlns:p14="http://schemas.microsoft.com/office/powerpoint/2010/main" val="572827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6:35,51,60,66-68】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耶穌說：“我就是生命的糧，到我這裡來的，必定不餓；信我的，永遠不渴。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Jesus said to them, "I am the bread of life. He who comes to Me shall never hunger, and he who believes in Me shall never thirst.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我是從天上降下來生命的糧；人若吃這糧，就必永遠活著。我所要賜的糧，就是我的肉，為世人之生命所賜的。”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 </a:t>
            </a:r>
            <a:r>
              <a:rPr lang="en-US" altLang="zh-CN" sz="3600" b="1" dirty="0">
                <a:ea typeface="黑体" panose="02010609060101010101" pitchFamily="49" charset="-122"/>
              </a:rPr>
              <a:t>am the living bread which came down from heaven. If anyone eats of this bread, he will live forever; and the bread that I shall give is My flesh, which I shall give for the life of the world."</a:t>
            </a:r>
          </a:p>
        </p:txBody>
      </p:sp>
    </p:spTree>
    <p:extLst>
      <p:ext uri="{BB962C8B-B14F-4D97-AF65-F5344CB8AC3E}">
        <p14:creationId xmlns:p14="http://schemas.microsoft.com/office/powerpoint/2010/main" val="346448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祂的門徒中有好些人聽見了，就說：“這話甚難，誰能聽呢？”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many of His disciples, when they heard this, said, "This is a hard saying; who can understand it?"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從此，祂門徒中多有退去的，不再和祂同行。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many of His disciples, when they heard this, said, "This is a hard saying; who can understand it?"</a:t>
            </a:r>
          </a:p>
        </p:txBody>
      </p:sp>
    </p:spTree>
    <p:extLst>
      <p:ext uri="{BB962C8B-B14F-4D97-AF65-F5344CB8AC3E}">
        <p14:creationId xmlns:p14="http://schemas.microsoft.com/office/powerpoint/2010/main" val="18527064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3086</TotalTime>
  <Words>2202</Words>
  <Application>Microsoft Office PowerPoint</Application>
  <PresentationFormat>On-screen Show (4:3)</PresentationFormat>
  <Paragraphs>103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1_Office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BCCC</cp:lastModifiedBy>
  <cp:revision>309</cp:revision>
  <dcterms:created xsi:type="dcterms:W3CDTF">2014-02-25T17:54:08Z</dcterms:created>
  <dcterms:modified xsi:type="dcterms:W3CDTF">2016-09-25T16:23:11Z</dcterms:modified>
</cp:coreProperties>
</file>