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2"/>
  </p:notesMasterIdLst>
  <p:handoutMasterIdLst>
    <p:handoutMasterId r:id="rId23"/>
  </p:handoutMasterIdLst>
  <p:sldIdLst>
    <p:sldId id="399" r:id="rId2"/>
    <p:sldId id="387" r:id="rId3"/>
    <p:sldId id="375" r:id="rId4"/>
    <p:sldId id="382" r:id="rId5"/>
    <p:sldId id="383" r:id="rId6"/>
    <p:sldId id="406" r:id="rId7"/>
    <p:sldId id="407" r:id="rId8"/>
    <p:sldId id="398" r:id="rId9"/>
    <p:sldId id="416" r:id="rId10"/>
    <p:sldId id="417" r:id="rId11"/>
    <p:sldId id="418" r:id="rId12"/>
    <p:sldId id="419" r:id="rId13"/>
    <p:sldId id="420" r:id="rId14"/>
    <p:sldId id="421" r:id="rId15"/>
    <p:sldId id="422" r:id="rId16"/>
    <p:sldId id="423" r:id="rId17"/>
    <p:sldId id="424" r:id="rId18"/>
    <p:sldId id="425" r:id="rId19"/>
    <p:sldId id="426" r:id="rId20"/>
    <p:sldId id="427"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2016/10/2</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2016/10/2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61147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805378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28236304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3249266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2484043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277575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2016/10/2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2016/10/2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2016/10/2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2016/10/2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2016/10/2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2016/10/2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2016/10/2</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2016/10/2</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2016/10/2</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2016/10/2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2016/10/2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2016/10/2</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 </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15-20】</a:t>
            </a:r>
          </a:p>
          <a:p>
            <a:pPr algn="l"/>
            <a:r>
              <a:rPr lang="en-US" altLang="zh-CN" sz="3600" b="1" dirty="0">
                <a:ea typeface="黑体" panose="02010609060101010101" pitchFamily="49" charset="-122"/>
              </a:rPr>
              <a:t>15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你們要防備假先知，他們到你們這裡來，外面披著羊皮，裡面卻是殘暴的狼。</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Beware of false prophets, who come to you in sheep's clothing, but inwardly they are ravenous wolves</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憑著他們的果子，就可以認出他們來。荊棘上豈能摘葡萄呢？蒺藜裡豈能摘無花果呢？</a:t>
            </a:r>
            <a:r>
              <a:rPr lang="en-US" altLang="zh-CN" sz="3600" b="1" dirty="0" smtClean="0">
                <a:ea typeface="黑体" panose="02010609060101010101" pitchFamily="49" charset="-122"/>
              </a:rPr>
              <a:t>You </a:t>
            </a:r>
            <a:r>
              <a:rPr lang="en-US" altLang="zh-CN" sz="3600" b="1" dirty="0">
                <a:ea typeface="黑体" panose="02010609060101010101" pitchFamily="49" charset="-122"/>
              </a:rPr>
              <a:t>will know them by their fruits. Do men gather grapes from </a:t>
            </a:r>
            <a:r>
              <a:rPr lang="en-US" altLang="zh-CN" sz="3600" b="1" dirty="0" err="1">
                <a:ea typeface="黑体" panose="02010609060101010101" pitchFamily="49" charset="-122"/>
              </a:rPr>
              <a:t>thornbushes</a:t>
            </a:r>
            <a:r>
              <a:rPr lang="en-US" altLang="zh-CN" sz="3600" b="1" dirty="0">
                <a:ea typeface="黑体" panose="02010609060101010101" pitchFamily="49" charset="-122"/>
              </a:rPr>
              <a:t> or figs from thistles?</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祭司、先知對首領和眾民說：“這人是該死的，因為他說預言攻擊這城，正如你們親耳所聽見的。”</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priests and the prophets spoke to the princes and all the people, saying, "This man deserves to die! For he has prophesied against this city, as you have heard with your ears."</a:t>
            </a:r>
          </a:p>
        </p:txBody>
      </p:sp>
    </p:spTree>
    <p:extLst>
      <p:ext uri="{BB962C8B-B14F-4D97-AF65-F5344CB8AC3E}">
        <p14:creationId xmlns:p14="http://schemas.microsoft.com/office/powerpoint/2010/main" val="306651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耶利米書</a:t>
            </a:r>
            <a:r>
              <a:rPr lang="en-US" altLang="zh-CN" sz="3600" b="1" dirty="0" smtClean="0">
                <a:ea typeface="黑体" panose="02010609060101010101" pitchFamily="49" charset="-122"/>
              </a:rPr>
              <a:t>Jeremiah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因為他們從最小的到至大的都一味地貪婪；從先知到祭司都行事虛謊。</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Because from the least of them even to the greatest of them, Everyone is given to covetousness; And from the prophet even to the priest, Everyone deals falsely.</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他們輕輕忽忽地醫治我百姓的損傷，說：‘平安了！平安了！’其實沒有平安。</a:t>
            </a:r>
          </a:p>
          <a:p>
            <a:pPr algn="l"/>
            <a:r>
              <a:rPr lang="en-US" altLang="zh-CN" sz="3600" b="1" dirty="0" smtClean="0">
                <a:ea typeface="黑体" panose="02010609060101010101" pitchFamily="49" charset="-122"/>
              </a:rPr>
              <a:t>They </a:t>
            </a:r>
            <a:r>
              <a:rPr lang="en-US" altLang="zh-CN" sz="3600" b="1" dirty="0">
                <a:ea typeface="黑体" panose="02010609060101010101" pitchFamily="49" charset="-122"/>
              </a:rPr>
              <a:t>have also healed the hurt of My people slightly, Saying, "Peace, peace!' When there is no peace.</a:t>
            </a:r>
          </a:p>
        </p:txBody>
      </p:sp>
    </p:spTree>
    <p:extLst>
      <p:ext uri="{BB962C8B-B14F-4D97-AF65-F5344CB8AC3E}">
        <p14:creationId xmlns:p14="http://schemas.microsoft.com/office/powerpoint/2010/main" val="2135749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850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耶利米書</a:t>
            </a:r>
            <a:r>
              <a:rPr lang="en-US" altLang="zh-CN" sz="3600" b="1" dirty="0" smtClean="0">
                <a:ea typeface="黑体" panose="02010609060101010101" pitchFamily="49" charset="-122"/>
              </a:rPr>
              <a:t>Jeremiah </a:t>
            </a:r>
            <a:r>
              <a:rPr lang="en-US" altLang="zh-CN" sz="3600" b="1" dirty="0">
                <a:ea typeface="黑体" panose="02010609060101010101" pitchFamily="49" charset="-122"/>
              </a:rPr>
              <a:t>23</a:t>
            </a:r>
            <a:r>
              <a:rPr lang="zh-CN" altLang="en-US" sz="3600" b="1" dirty="0">
                <a:ea typeface="黑体" panose="02010609060101010101" pitchFamily="49" charset="-122"/>
              </a:rPr>
              <a:t>：</a:t>
            </a:r>
            <a:r>
              <a:rPr lang="en-US" altLang="zh-CN" sz="3600" b="1" dirty="0">
                <a:ea typeface="黑体" panose="02010609060101010101" pitchFamily="49" charset="-122"/>
              </a:rPr>
              <a:t>16-17】</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萬軍之耶和華如此說：“這些先知向你們說預言，你們不要聽他們的話。他們以虛空教訓你們，所說的異象，是出於自己的心，不是出於耶和華的口。</a:t>
            </a:r>
          </a:p>
          <a:p>
            <a:pPr algn="l"/>
            <a:r>
              <a:rPr lang="en-US" altLang="zh-CN" sz="3600" b="1" dirty="0" smtClean="0">
                <a:ea typeface="黑体" panose="02010609060101010101" pitchFamily="49" charset="-122"/>
              </a:rPr>
              <a:t>Thus </a:t>
            </a:r>
            <a:r>
              <a:rPr lang="en-US" altLang="zh-CN" sz="3600" b="1" dirty="0">
                <a:ea typeface="黑体" panose="02010609060101010101" pitchFamily="49" charset="-122"/>
              </a:rPr>
              <a:t>says the LORD of </a:t>
            </a:r>
            <a:r>
              <a:rPr lang="en-US" altLang="zh-CN" sz="3600" b="1" dirty="0" err="1">
                <a:ea typeface="黑体" panose="02010609060101010101" pitchFamily="49" charset="-122"/>
              </a:rPr>
              <a:t>hosts:"Do</a:t>
            </a:r>
            <a:r>
              <a:rPr lang="en-US" altLang="zh-CN" sz="3600" b="1" dirty="0">
                <a:ea typeface="黑体" panose="02010609060101010101" pitchFamily="49" charset="-122"/>
              </a:rPr>
              <a:t> not listen to the words of the prophets who prophesy to you. They make you worthless; They speak a vision of their own heart, Not from the mouth of the LORD</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他們常對藐視我的人說：‘耶和華說：你們必享平安。’又對一切按自己頑梗之心而行的人說：‘必沒有災禍臨到你們。’</a:t>
            </a:r>
          </a:p>
          <a:p>
            <a:pPr algn="l"/>
            <a:r>
              <a:rPr lang="en-US" altLang="zh-CN" sz="3600" b="1" dirty="0" smtClean="0">
                <a:ea typeface="黑体" panose="02010609060101010101" pitchFamily="49" charset="-122"/>
              </a:rPr>
              <a:t>They </a:t>
            </a:r>
            <a:r>
              <a:rPr lang="en-US" altLang="zh-CN" sz="3600" b="1" dirty="0">
                <a:ea typeface="黑体" panose="02010609060101010101" pitchFamily="49" charset="-122"/>
              </a:rPr>
              <a:t>continually say to those who despise Me, "The LORD has said, "You shall have peace"'; And to everyone who walks according to the dictates of his own heart, they say, "No evil shall come upon you."'</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520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 </a:t>
            </a:r>
            <a:r>
              <a:rPr lang="en-US" altLang="zh-CN" sz="3600" b="1" dirty="0">
                <a:ea typeface="黑体" panose="02010609060101010101" pitchFamily="49" charset="-122"/>
              </a:rPr>
              <a:t>Kings 22</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那去召米該雅的使者對米該雅說；“眾先知一口同音地都向王說吉言，你不如與他們說一樣的話，也說吉言。”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messenger who had gone to call Micaiah spoke to him, saying, "Now listen, the words of the prophets with one accord encourage the king. Please, let your word be like the word of one of them, and speak encouragement."</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米該雅說：“我指著永生的耶和華起誓，耶和華對我說什麼，我就說什麼。”</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Micaiah said, "As the LORD lives, whatever the LORD says to me, that I will speak."</a:t>
            </a:r>
          </a:p>
        </p:txBody>
      </p:sp>
    </p:spTree>
    <p:extLst>
      <p:ext uri="{BB962C8B-B14F-4D97-AF65-F5344CB8AC3E}">
        <p14:creationId xmlns:p14="http://schemas.microsoft.com/office/powerpoint/2010/main" val="372492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耶利米書</a:t>
            </a:r>
            <a:r>
              <a:rPr lang="en-US" altLang="zh-CN" sz="3600" b="1" dirty="0" smtClean="0">
                <a:ea typeface="黑体" panose="02010609060101010101" pitchFamily="49" charset="-122"/>
              </a:rPr>
              <a:t>Jeremiah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因為他們從最小的到至大的都一味地貪婪；從先知到祭司都行事虛謊。</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Because from the least of them even to the greatest of them, Everyone is given to covetousness; And from the prophet even to the priest, Everyone deals falsely.</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他們輕輕忽忽地醫治我百姓的損傷，說：‘平安了！平安了！’其實沒有平安。</a:t>
            </a:r>
          </a:p>
          <a:p>
            <a:pPr algn="l"/>
            <a:r>
              <a:rPr lang="en-US" altLang="zh-CN" sz="3600" b="1" dirty="0" smtClean="0">
                <a:ea typeface="黑体" panose="02010609060101010101" pitchFamily="49" charset="-122"/>
              </a:rPr>
              <a:t>They </a:t>
            </a:r>
            <a:r>
              <a:rPr lang="en-US" altLang="zh-CN" sz="3600" b="1" dirty="0">
                <a:ea typeface="黑体" panose="02010609060101010101" pitchFamily="49" charset="-122"/>
              </a:rPr>
              <a:t>have also healed the hurt of My people slightly, Saying, "Peace, peace!' When there is no peace.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81325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哥林多後書</a:t>
            </a:r>
            <a:r>
              <a:rPr lang="en-US" altLang="zh-CN" sz="3600" b="1" dirty="0" smtClean="0">
                <a:ea typeface="黑体" panose="02010609060101010101" pitchFamily="49" charset="-122"/>
              </a:rPr>
              <a:t>2 </a:t>
            </a:r>
            <a:r>
              <a:rPr lang="en-US" altLang="zh-CN" sz="3600" b="1" dirty="0">
                <a:ea typeface="黑体" panose="02010609060101010101" pitchFamily="49" charset="-122"/>
              </a:rPr>
              <a:t>Corinthians 2</a:t>
            </a:r>
            <a:r>
              <a:rPr lang="zh-CN" altLang="en-US" sz="3600" b="1" dirty="0">
                <a:ea typeface="黑体" panose="02010609060101010101" pitchFamily="49" charset="-122"/>
              </a:rPr>
              <a:t>：</a:t>
            </a:r>
            <a:r>
              <a:rPr lang="en-US" altLang="zh-CN" sz="3600" b="1" dirty="0">
                <a:ea typeface="黑体" panose="02010609060101010101" pitchFamily="49" charset="-122"/>
              </a:rPr>
              <a:t>17】</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我們不像那許多人，為利混亂　神的道，乃是由於誠實、由於　神，在　神面前憑著基督講道。</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we are not, as so many, peddling the word of God; but as of sincerity, but as from God, we speak in the sight of God in Christ.</a:t>
            </a:r>
          </a:p>
        </p:txBody>
      </p:sp>
    </p:spTree>
    <p:extLst>
      <p:ext uri="{BB962C8B-B14F-4D97-AF65-F5344CB8AC3E}">
        <p14:creationId xmlns:p14="http://schemas.microsoft.com/office/powerpoint/2010/main" val="3534695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彼得後書</a:t>
            </a:r>
            <a:r>
              <a:rPr lang="en-US" altLang="zh-CN" sz="3600" b="1" dirty="0" smtClean="0">
                <a:ea typeface="黑体" panose="02010609060101010101" pitchFamily="49" charset="-122"/>
              </a:rPr>
              <a:t>2 </a:t>
            </a:r>
            <a:r>
              <a:rPr lang="en-US" altLang="zh-CN" sz="3600" b="1" dirty="0">
                <a:ea typeface="黑体" panose="02010609060101010101" pitchFamily="49" charset="-122"/>
              </a:rPr>
              <a:t>Peter 2</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他們離棄正路，就走差了，隨從比珥之子巴蘭的路。巴蘭就是那貪愛不義之工價的先知，</a:t>
            </a:r>
          </a:p>
          <a:p>
            <a:pPr algn="l"/>
            <a:r>
              <a:rPr lang="en-US" altLang="zh-CN" sz="3600" b="1" dirty="0" smtClean="0">
                <a:ea typeface="黑体" panose="02010609060101010101" pitchFamily="49" charset="-122"/>
              </a:rPr>
              <a:t>They </a:t>
            </a:r>
            <a:r>
              <a:rPr lang="en-US" altLang="zh-CN" sz="3600" b="1" dirty="0">
                <a:ea typeface="黑体" panose="02010609060101010101" pitchFamily="49" charset="-122"/>
              </a:rPr>
              <a:t>have forsaken the right way and gone astray, following the way of Balaam the son of </a:t>
            </a:r>
            <a:r>
              <a:rPr lang="en-US" altLang="zh-CN" sz="3600" b="1" dirty="0" err="1">
                <a:ea typeface="黑体" panose="02010609060101010101" pitchFamily="49" charset="-122"/>
              </a:rPr>
              <a:t>Beor</a:t>
            </a:r>
            <a:r>
              <a:rPr lang="en-US" altLang="zh-CN" sz="3600" b="1" dirty="0">
                <a:ea typeface="黑体" panose="02010609060101010101" pitchFamily="49" charset="-122"/>
              </a:rPr>
              <a:t>, who loved the wages of unrighteousness;</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他卻為自己的過犯受了責備。那不能說話的驢以人言攔阻先知的狂妄。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was rebuked for his iniquity: a dumb donkey speaking with a man's voice restrained the madness of the prophet.</a:t>
            </a:r>
          </a:p>
        </p:txBody>
      </p:sp>
    </p:spTree>
    <p:extLst>
      <p:ext uri="{BB962C8B-B14F-4D97-AF65-F5344CB8AC3E}">
        <p14:creationId xmlns:p14="http://schemas.microsoft.com/office/powerpoint/2010/main" val="1550295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彼得後書</a:t>
            </a:r>
            <a:r>
              <a:rPr lang="en-US" altLang="zh-CN" sz="3600" b="1" dirty="0" smtClean="0">
                <a:ea typeface="黑体" panose="02010609060101010101" pitchFamily="49" charset="-122"/>
              </a:rPr>
              <a:t>2 </a:t>
            </a:r>
            <a:r>
              <a:rPr lang="en-US" altLang="zh-CN" sz="3600" b="1" dirty="0">
                <a:ea typeface="黑体" panose="02010609060101010101" pitchFamily="49" charset="-122"/>
              </a:rPr>
              <a:t>Peter 2:3】</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他們因有貪心，要用捏造的言語在你們身上取利。他們的刑罰，自古以來並不遲延；他們的滅亡，也必速速來到（原文作“也不打盹”）。</a:t>
            </a:r>
          </a:p>
          <a:p>
            <a:pPr algn="l"/>
            <a:r>
              <a:rPr lang="en-US" altLang="zh-CN" sz="3600" b="1" dirty="0" smtClean="0">
                <a:ea typeface="黑体" panose="02010609060101010101" pitchFamily="49" charset="-122"/>
              </a:rPr>
              <a:t>By </a:t>
            </a:r>
            <a:r>
              <a:rPr lang="en-US" altLang="zh-CN" sz="3600" b="1" dirty="0">
                <a:ea typeface="黑体" panose="02010609060101010101" pitchFamily="49" charset="-122"/>
              </a:rPr>
              <a:t>covetousness they will exploit you with deceptive words; for a long time their judgment has not been idle, and their destruction does not slumber.</a:t>
            </a:r>
          </a:p>
        </p:txBody>
      </p:sp>
    </p:spTree>
    <p:extLst>
      <p:ext uri="{BB962C8B-B14F-4D97-AF65-F5344CB8AC3E}">
        <p14:creationId xmlns:p14="http://schemas.microsoft.com/office/powerpoint/2010/main" val="3551780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彼得後書</a:t>
            </a:r>
            <a:r>
              <a:rPr lang="en-US" altLang="zh-CN" sz="3600" b="1" dirty="0" smtClean="0">
                <a:ea typeface="黑体" panose="02010609060101010101" pitchFamily="49" charset="-122"/>
              </a:rPr>
              <a:t>2 </a:t>
            </a:r>
            <a:r>
              <a:rPr lang="en-US" altLang="zh-CN" sz="3600" b="1" dirty="0">
                <a:ea typeface="黑体" panose="02010609060101010101" pitchFamily="49" charset="-122"/>
              </a:rPr>
              <a:t>Peter 2:14】</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他們滿眼是淫色（“淫色”原文作“淫婦”），止不住犯罪，引誘那心不堅固的人，心中習慣了貪婪，正是被咒詛的種類。</a:t>
            </a:r>
          </a:p>
          <a:p>
            <a:pPr algn="l"/>
            <a:r>
              <a:rPr lang="en-US" altLang="zh-CN" sz="3600" b="1" dirty="0" smtClean="0">
                <a:ea typeface="黑体" panose="02010609060101010101" pitchFamily="49" charset="-122"/>
              </a:rPr>
              <a:t>having </a:t>
            </a:r>
            <a:r>
              <a:rPr lang="en-US" altLang="zh-CN" sz="3600" b="1" dirty="0">
                <a:ea typeface="黑体" panose="02010609060101010101" pitchFamily="49" charset="-122"/>
              </a:rPr>
              <a:t>eyes full of adultery and that cannot cease from sin, enticing unstable souls. They have a heart trained in covetous practices, and are accursed children.</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他們離棄正路，就走差了，隨從比珥之子巴蘭的路。巴蘭就是那貪愛不義之工價的先知，</a:t>
            </a:r>
            <a:r>
              <a:rPr lang="en-US" altLang="zh-CN" sz="3600" b="1" dirty="0" smtClean="0">
                <a:ea typeface="黑体" panose="02010609060101010101" pitchFamily="49" charset="-122"/>
              </a:rPr>
              <a:t>They </a:t>
            </a:r>
            <a:r>
              <a:rPr lang="en-US" altLang="zh-CN" sz="3600" b="1" dirty="0">
                <a:ea typeface="黑体" panose="02010609060101010101" pitchFamily="49" charset="-122"/>
              </a:rPr>
              <a:t>have forsaken the right way and gone astray, following the way of Balaam the son of </a:t>
            </a:r>
            <a:r>
              <a:rPr lang="en-US" altLang="zh-CN" sz="3600" b="1" dirty="0" err="1">
                <a:ea typeface="黑体" panose="02010609060101010101" pitchFamily="49" charset="-122"/>
              </a:rPr>
              <a:t>Beor</a:t>
            </a:r>
            <a:r>
              <a:rPr lang="en-US" altLang="zh-CN" sz="3600" b="1" dirty="0">
                <a:ea typeface="黑体" panose="02010609060101010101" pitchFamily="49" charset="-122"/>
              </a:rPr>
              <a:t>, who loved the wages of unrighteousness;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33562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 </a:t>
            </a:r>
            <a:r>
              <a:rPr lang="en-US" altLang="zh-CN" sz="3600" b="1" dirty="0">
                <a:ea typeface="黑体" panose="02010609060101010101" pitchFamily="49" charset="-122"/>
              </a:rPr>
              <a:t>Kings 22</a:t>
            </a:r>
            <a:r>
              <a:rPr lang="zh-CN" altLang="en-US" sz="3600" b="1" dirty="0">
                <a:ea typeface="黑体" panose="02010609060101010101" pitchFamily="49" charset="-122"/>
              </a:rPr>
              <a:t>：</a:t>
            </a:r>
            <a:r>
              <a:rPr lang="en-US" altLang="zh-CN" sz="3600" b="1" dirty="0">
                <a:ea typeface="黑体" panose="02010609060101010101" pitchFamily="49" charset="-122"/>
              </a:rPr>
              <a:t>14】</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米該雅說：“我指著永生的耶和華起誓，耶和華對我說什麼，我就說什麼。”</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Micaiah said, "As the LORD lives, whatever the LORD says to me, that I will speak</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61993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這樣，凡好樹都結好果子；惟獨壞樹結壞果子。</a:t>
            </a:r>
          </a:p>
          <a:p>
            <a:pPr algn="l"/>
            <a:r>
              <a:rPr lang="en-US" altLang="zh-CN" sz="3600" b="1" dirty="0" smtClean="0">
                <a:ea typeface="黑体" panose="02010609060101010101" pitchFamily="49" charset="-122"/>
              </a:rPr>
              <a:t>Even </a:t>
            </a:r>
            <a:r>
              <a:rPr lang="en-US" altLang="zh-CN" sz="3600" b="1" dirty="0">
                <a:ea typeface="黑体" panose="02010609060101010101" pitchFamily="49" charset="-122"/>
              </a:rPr>
              <a:t>so, every good tree bears good fruit, but a bad tree bears bad fruit</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好樹不能結壞果子，壞樹不能結好果子。</a:t>
            </a:r>
          </a:p>
          <a:p>
            <a:pPr algn="l"/>
            <a:r>
              <a:rPr lang="en-US" altLang="zh-CN" sz="3600" b="1" dirty="0" smtClean="0">
                <a:ea typeface="黑体" panose="02010609060101010101" pitchFamily="49" charset="-122"/>
              </a:rPr>
              <a:t>A </a:t>
            </a:r>
            <a:r>
              <a:rPr lang="en-US" altLang="zh-CN" sz="3600" b="1" dirty="0">
                <a:ea typeface="黑体" panose="02010609060101010101" pitchFamily="49" charset="-122"/>
              </a:rPr>
              <a:t>good tree cannot bear bad fruit, nor can a bad tree bear good fruit.</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加拉太書</a:t>
            </a:r>
            <a:r>
              <a:rPr lang="en-US" altLang="zh-CN" sz="3600" b="1" dirty="0" smtClean="0">
                <a:ea typeface="黑体" panose="02010609060101010101" pitchFamily="49" charset="-122"/>
              </a:rPr>
              <a:t>Galatians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10】</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我現在是要得人的心呢，還是要得　神的心呢？我豈是討人的喜歡嗎？若仍舊討人的喜歡，我就不是基督的僕人了。</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do I now persuade men, or God? Or do I seek to please men? For if I still pleased men, I would not be a bondservant of Christ.</a:t>
            </a:r>
          </a:p>
        </p:txBody>
      </p:sp>
    </p:spTree>
    <p:extLst>
      <p:ext uri="{BB962C8B-B14F-4D97-AF65-F5344CB8AC3E}">
        <p14:creationId xmlns:p14="http://schemas.microsoft.com/office/powerpoint/2010/main" val="3272407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19</a:t>
            </a:r>
            <a:r>
              <a:rPr lang="zh-CN" altLang="en-US" sz="3600" b="1" dirty="0" smtClean="0">
                <a:ea typeface="黑体" panose="02010609060101010101" pitchFamily="49" charset="-122"/>
              </a:rPr>
              <a:t>凡不結好果子的樹，就砍下來丟在火裡。</a:t>
            </a:r>
          </a:p>
          <a:p>
            <a:pPr algn="l" defTabSz="914400">
              <a:spcBef>
                <a:spcPct val="20000"/>
              </a:spcBef>
            </a:pPr>
            <a:r>
              <a:rPr lang="en-US" altLang="zh-CN" sz="3600" b="1" dirty="0" smtClean="0">
                <a:ea typeface="黑体" panose="02010609060101010101" pitchFamily="49" charset="-122"/>
              </a:rPr>
              <a:t>Every </a:t>
            </a:r>
            <a:r>
              <a:rPr lang="en-US" altLang="zh-CN" sz="3600" b="1" dirty="0">
                <a:ea typeface="黑体" panose="02010609060101010101" pitchFamily="49" charset="-122"/>
              </a:rPr>
              <a:t>tree that does not bear good fruit is cut down and thrown into the fire</a:t>
            </a:r>
            <a:r>
              <a:rPr lang="en-US" altLang="zh-CN" sz="3600" b="1" dirty="0" smtClean="0">
                <a:ea typeface="黑体" panose="02010609060101010101" pitchFamily="49" charset="-122"/>
              </a:rPr>
              <a:t>.</a:t>
            </a:r>
          </a:p>
          <a:p>
            <a:pPr algn="l" defTabSz="914400">
              <a:spcBef>
                <a:spcPct val="20000"/>
              </a:spcBef>
            </a:pP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20</a:t>
            </a:r>
            <a:r>
              <a:rPr lang="zh-CN" altLang="en-US" sz="3600" b="1" dirty="0" smtClean="0">
                <a:ea typeface="黑体" panose="02010609060101010101" pitchFamily="49" charset="-122"/>
              </a:rPr>
              <a:t>所以，憑著他們的果子，就可以認出他們來。”</a:t>
            </a:r>
          </a:p>
          <a:p>
            <a:pPr algn="l" defTabSz="914400">
              <a:spcBef>
                <a:spcPct val="20000"/>
              </a:spcBef>
            </a:pPr>
            <a:r>
              <a:rPr lang="en-US" altLang="zh-CN" sz="3600" b="1" dirty="0" smtClean="0">
                <a:ea typeface="黑体" panose="02010609060101010101" pitchFamily="49" charset="-122"/>
              </a:rPr>
              <a:t>Therefore </a:t>
            </a:r>
            <a:r>
              <a:rPr lang="en-US" altLang="zh-CN" sz="3600" b="1" dirty="0">
                <a:ea typeface="黑体" panose="02010609060101010101" pitchFamily="49" charset="-122"/>
              </a:rPr>
              <a:t>by their fruits you will know them.</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馬太福音</a:t>
            </a:r>
            <a:r>
              <a:rPr lang="en-US" altLang="zh-CN" sz="4000" b="1" dirty="0" smtClean="0">
                <a:ea typeface="黑体" panose="02010609060101010101" pitchFamily="49" charset="-122"/>
              </a:rPr>
              <a:t>Matthew </a:t>
            </a:r>
            <a:r>
              <a:rPr lang="en-US" altLang="zh-CN" sz="4000" b="1" dirty="0">
                <a:ea typeface="黑体" panose="02010609060101010101" pitchFamily="49" charset="-122"/>
              </a:rPr>
              <a:t>7</a:t>
            </a:r>
            <a:r>
              <a:rPr lang="zh-CN" altLang="en-US" sz="4000" b="1" dirty="0">
                <a:ea typeface="黑体" panose="02010609060101010101" pitchFamily="49" charset="-122"/>
              </a:rPr>
              <a:t>：</a:t>
            </a:r>
            <a:r>
              <a:rPr lang="en-US" altLang="zh-CN" sz="4000" b="1" dirty="0">
                <a:ea typeface="黑体" panose="02010609060101010101" pitchFamily="49" charset="-122"/>
              </a:rPr>
              <a:t>13-14】</a:t>
            </a:r>
          </a:p>
          <a:p>
            <a:pPr algn="l"/>
            <a:r>
              <a:rPr lang="en-US" altLang="zh-CN" sz="4000" b="1" dirty="0">
                <a:ea typeface="黑体" panose="02010609060101010101" pitchFamily="49" charset="-122"/>
              </a:rPr>
              <a:t>13</a:t>
            </a:r>
            <a:r>
              <a:rPr lang="en-US" altLang="zh-CN" sz="4000" b="1" dirty="0" smtClean="0">
                <a:ea typeface="黑体" panose="02010609060101010101" pitchFamily="49" charset="-122"/>
              </a:rPr>
              <a:t>“</a:t>
            </a:r>
            <a:r>
              <a:rPr lang="zh-CN" altLang="en-US" sz="4000" b="1" dirty="0" smtClean="0">
                <a:ea typeface="黑体" panose="02010609060101010101" pitchFamily="49" charset="-122"/>
              </a:rPr>
              <a:t>你們要進窄門。因為引到滅亡，那門是寬的，路是大的，進去的人也多；</a:t>
            </a:r>
          </a:p>
          <a:p>
            <a:pPr algn="l"/>
            <a:r>
              <a:rPr lang="en-US" altLang="zh-CN" sz="4000" b="1" dirty="0" smtClean="0">
                <a:ea typeface="黑体" panose="02010609060101010101" pitchFamily="49" charset="-122"/>
              </a:rPr>
              <a:t>"</a:t>
            </a:r>
            <a:r>
              <a:rPr lang="en-US" altLang="zh-CN" sz="4000" b="1" dirty="0">
                <a:ea typeface="黑体" panose="02010609060101010101" pitchFamily="49" charset="-122"/>
              </a:rPr>
              <a:t>Enter by the narrow gate; for wide is the gate and broad is the way that leads to destruction, and there are many who go in by it.</a:t>
            </a:r>
          </a:p>
          <a:p>
            <a:pPr algn="l"/>
            <a:r>
              <a:rPr lang="en-US" altLang="zh-CN" sz="4000" b="1" dirty="0" smtClean="0">
                <a:ea typeface="黑体" panose="02010609060101010101" pitchFamily="49" charset="-122"/>
              </a:rPr>
              <a:t>14</a:t>
            </a:r>
            <a:r>
              <a:rPr lang="zh-CN" altLang="en-US" sz="4000" b="1" dirty="0" smtClean="0">
                <a:ea typeface="黑体" panose="02010609060101010101" pitchFamily="49" charset="-122"/>
              </a:rPr>
              <a:t>引到永生，那門是窄的，路是小的，找著的人也少。”</a:t>
            </a:r>
          </a:p>
          <a:p>
            <a:pPr algn="l"/>
            <a:r>
              <a:rPr lang="en-US" altLang="zh-CN" sz="4000" b="1" dirty="0" smtClean="0">
                <a:ea typeface="黑体" panose="02010609060101010101" pitchFamily="49" charset="-122"/>
              </a:rPr>
              <a:t>Because </a:t>
            </a:r>
            <a:r>
              <a:rPr lang="en-US" altLang="zh-CN" sz="4000" b="1" dirty="0">
                <a:ea typeface="黑体" panose="02010609060101010101" pitchFamily="49" charset="-122"/>
              </a:rPr>
              <a:t>narrow is the gate and difficult is the way which leads to life, and there are few who find it.</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Mathew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3-5</a:t>
            </a:r>
            <a:r>
              <a:rPr lang="zh-CN" altLang="en-US" sz="3600" b="1" dirty="0">
                <a:ea typeface="黑体" panose="02010609060101010101" pitchFamily="49" charset="-122"/>
              </a:rPr>
              <a:t>，</a:t>
            </a:r>
            <a:r>
              <a:rPr lang="en-US" altLang="zh-CN" sz="3600" b="1" dirty="0">
                <a:ea typeface="黑体" panose="02010609060101010101" pitchFamily="49" charset="-122"/>
              </a:rPr>
              <a:t>11】</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耶穌在橄欖山上坐著，門徒暗暗的來說：“請告訴我們，什麼時候有這些事？你降臨和世界的末了，有什麼預兆呢？” </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as He sat on the Mount of Olives, the disciples came to Him privately, saying, "Tell us, when will these things be? And what will be the sign of Your coming, and of the end of the age?"</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耶穌回答說：“你們要謹慎，免得有人迷惑你們。</a:t>
            </a:r>
            <a:r>
              <a:rPr lang="en-US" altLang="zh-CN" sz="3600" b="1" dirty="0" smtClean="0">
                <a:ea typeface="黑体" panose="02010609060101010101" pitchFamily="49" charset="-122"/>
              </a:rPr>
              <a:t>And </a:t>
            </a:r>
            <a:r>
              <a:rPr lang="en-US" altLang="zh-CN" sz="3600" b="1" dirty="0">
                <a:ea typeface="黑体" panose="02010609060101010101" pitchFamily="49" charset="-122"/>
              </a:rPr>
              <a:t>Jesus answered and said to them: "Take heed that no one deceives you.</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因為將來有好些人冒我的名來，說：‘我是基督’，並且要迷惑許多人。</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many will come in My name, saying, "I am the Christ,' and will deceive many.</a:t>
            </a:r>
          </a:p>
          <a:p>
            <a:pPr algn="l"/>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且有好些假先知起來，迷惑多人。</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many false prophets will rise up and deceive many.</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4</a:t>
            </a:r>
            <a:r>
              <a:rPr lang="zh-CN" altLang="en-US" sz="3600" b="1" dirty="0">
                <a:ea typeface="黑体" panose="02010609060101010101" pitchFamily="49" charset="-122"/>
              </a:rPr>
              <a:t>：</a:t>
            </a:r>
            <a:r>
              <a:rPr lang="en-US" altLang="zh-CN" sz="3600" b="1" dirty="0">
                <a:ea typeface="黑体" panose="02010609060101010101" pitchFamily="49" charset="-122"/>
              </a:rPr>
              <a:t>3】</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因為時候要到，人必厭煩純正的道理，耳朵發癢，就隨從自己的情欲，增添好些師傅，</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time will come when they will not endure sound doctrine, but according to their own desires, because they have itching ears, they will heap up for themselves teachers;</a:t>
            </a: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耶利米書</a:t>
            </a:r>
            <a:r>
              <a:rPr lang="en-US" altLang="zh-CN" sz="3600" b="1" dirty="0" smtClean="0">
                <a:ea typeface="黑体" panose="02010609060101010101" pitchFamily="49" charset="-122"/>
              </a:rPr>
              <a:t>Jeremiah </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7-11】</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耶利米在耶和華殿中說的這些話，祭司、先知與眾民都聽見了。</a:t>
            </a:r>
            <a:r>
              <a:rPr lang="en-US" altLang="zh-CN" sz="3600" b="1" dirty="0" smtClean="0">
                <a:ea typeface="黑体" panose="02010609060101010101" pitchFamily="49" charset="-122"/>
              </a:rPr>
              <a:t>So </a:t>
            </a:r>
            <a:r>
              <a:rPr lang="en-US" altLang="zh-CN" sz="3600" b="1" dirty="0">
                <a:ea typeface="黑体" panose="02010609060101010101" pitchFamily="49" charset="-122"/>
              </a:rPr>
              <a:t>the priests and the prophets and all the people heard Jeremiah speaking these words in the house of the LORD</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耶利米說完了耶和華所吩咐他對眾人說的一切話，祭司、先知與眾民都來抓住他，說：“你必要死！</a:t>
            </a:r>
            <a:r>
              <a:rPr lang="en-US" altLang="zh-CN" sz="3600" b="1" dirty="0" smtClean="0">
                <a:ea typeface="黑体" panose="02010609060101010101" pitchFamily="49" charset="-122"/>
              </a:rPr>
              <a:t>Now </a:t>
            </a:r>
            <a:r>
              <a:rPr lang="en-US" altLang="zh-CN" sz="3600" b="1" dirty="0">
                <a:ea typeface="黑体" panose="02010609060101010101" pitchFamily="49" charset="-122"/>
              </a:rPr>
              <a:t>it happened, when Jeremiah had made an end of speaking all that the LORD had commanded him to speak to all the people, that the priests and the prophets and all the people seized him, saying, "You will surely die!</a:t>
            </a: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你為何托耶和華的名預言說：‘這殿必如示羅，這城必變為荒場無人居住’呢？”於是眾民都在耶和華的殿中，聚集到耶利米那裡。</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Why </a:t>
            </a:r>
            <a:r>
              <a:rPr lang="en-US" altLang="zh-CN" sz="3600" b="1" dirty="0">
                <a:ea typeface="黑体" panose="02010609060101010101" pitchFamily="49" charset="-122"/>
              </a:rPr>
              <a:t>have you prophesied in the name of the LORD, saying, "This house shall be like Shiloh, and this city shall be desolate, without an inhabitant'?" And all the people were gathered against Jeremiah in the house of the LORD</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猶大的首領聽見這事，就從王宮上到耶和華的殿，坐在耶和華殿的新門口。</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the princes of Judah heard these things, they came up from the king's house to the house of the LORD and sat down in the entry of the New Gate of the LORD's house.</a:t>
            </a:r>
          </a:p>
        </p:txBody>
      </p:sp>
    </p:spTree>
    <p:extLst>
      <p:ext uri="{BB962C8B-B14F-4D97-AF65-F5344CB8AC3E}">
        <p14:creationId xmlns:p14="http://schemas.microsoft.com/office/powerpoint/2010/main" val="18527064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3030</TotalTime>
  <Words>2104</Words>
  <Application>Microsoft Office PowerPoint</Application>
  <PresentationFormat>全屏显示(4:3)</PresentationFormat>
  <Paragraphs>105</Paragraphs>
  <Slides>20</Slides>
  <Notes>20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308</cp:revision>
  <dcterms:created xsi:type="dcterms:W3CDTF">2014-02-25T17:54:08Z</dcterms:created>
  <dcterms:modified xsi:type="dcterms:W3CDTF">2016-10-02T08:54:42Z</dcterms:modified>
</cp:coreProperties>
</file>