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6"/>
  </p:notesMasterIdLst>
  <p:handoutMasterIdLst>
    <p:handoutMasterId r:id="rId27"/>
  </p:handoutMasterIdLst>
  <p:sldIdLst>
    <p:sldId id="399" r:id="rId2"/>
    <p:sldId id="387" r:id="rId3"/>
    <p:sldId id="375" r:id="rId4"/>
    <p:sldId id="382" r:id="rId5"/>
    <p:sldId id="428" r:id="rId6"/>
    <p:sldId id="429" r:id="rId7"/>
    <p:sldId id="383" r:id="rId8"/>
    <p:sldId id="406" r:id="rId9"/>
    <p:sldId id="407" r:id="rId10"/>
    <p:sldId id="398" r:id="rId11"/>
    <p:sldId id="430" r:id="rId12"/>
    <p:sldId id="431" r:id="rId13"/>
    <p:sldId id="416" r:id="rId14"/>
    <p:sldId id="417" r:id="rId15"/>
    <p:sldId id="418" r:id="rId16"/>
    <p:sldId id="419" r:id="rId17"/>
    <p:sldId id="420" r:id="rId18"/>
    <p:sldId id="421" r:id="rId19"/>
    <p:sldId id="422" r:id="rId20"/>
    <p:sldId id="423" r:id="rId21"/>
    <p:sldId id="424" r:id="rId22"/>
    <p:sldId id="425" r:id="rId23"/>
    <p:sldId id="426" r:id="rId24"/>
    <p:sldId id="427"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2016/10/9</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2016/10/9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4167377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extLst>
      <p:ext uri="{BB962C8B-B14F-4D97-AF65-F5344CB8AC3E}">
        <p14:creationId xmlns:p14="http://schemas.microsoft.com/office/powerpoint/2010/main" val="41080029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35978287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16948653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1459057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33539649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61147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38053786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21</a:t>
            </a:fld>
            <a:endParaRPr lang="en-US" altLang="zh-CN" smtClean="0"/>
          </a:p>
        </p:txBody>
      </p:sp>
    </p:spTree>
    <p:extLst>
      <p:ext uri="{BB962C8B-B14F-4D97-AF65-F5344CB8AC3E}">
        <p14:creationId xmlns:p14="http://schemas.microsoft.com/office/powerpoint/2010/main" val="28236304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22</a:t>
            </a:fld>
            <a:endParaRPr lang="en-US" altLang="zh-CN" smtClean="0"/>
          </a:p>
        </p:txBody>
      </p:sp>
    </p:spTree>
    <p:extLst>
      <p:ext uri="{BB962C8B-B14F-4D97-AF65-F5344CB8AC3E}">
        <p14:creationId xmlns:p14="http://schemas.microsoft.com/office/powerpoint/2010/main" val="32492665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23</a:t>
            </a:fld>
            <a:endParaRPr lang="en-US" altLang="zh-CN" smtClean="0"/>
          </a:p>
        </p:txBody>
      </p:sp>
    </p:spTree>
    <p:extLst>
      <p:ext uri="{BB962C8B-B14F-4D97-AF65-F5344CB8AC3E}">
        <p14:creationId xmlns:p14="http://schemas.microsoft.com/office/powerpoint/2010/main" val="24840430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24</a:t>
            </a:fld>
            <a:endParaRPr lang="en-US" altLang="zh-CN" smtClean="0"/>
          </a:p>
        </p:txBody>
      </p:sp>
    </p:spTree>
    <p:extLst>
      <p:ext uri="{BB962C8B-B14F-4D97-AF65-F5344CB8AC3E}">
        <p14:creationId xmlns:p14="http://schemas.microsoft.com/office/powerpoint/2010/main" val="277575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306430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2475903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2016/10/9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2016/10/9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2016/10/9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2016/10/9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2016/10/9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2016/10/9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2016/10/9</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2016/10/9</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2016/10/9</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2016/10/9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2016/10/9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2016/10/9</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21-23】</a:t>
            </a:r>
          </a:p>
          <a:p>
            <a:pPr algn="l"/>
            <a:r>
              <a:rPr lang="en-US" altLang="zh-CN" sz="3600" b="1" dirty="0">
                <a:ea typeface="黑体" panose="02010609060101010101" pitchFamily="49" charset="-122"/>
              </a:rPr>
              <a:t>21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凡稱呼我‘主啊，主啊’的人不能都進天國；惟獨遵行我天父旨意的人，才能進去。</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Not everyone who says to Me, "Lord, Lord,' shall enter the kingdom of heaven, but he who does the will of My Father in heaven</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當那日，必有許多人對我說：‘主啊，主啊，我們不是奉你的名傳道，奉你的名趕鬼，奉你的名行許多異能嗎？’</a:t>
            </a:r>
          </a:p>
          <a:p>
            <a:pPr algn="l"/>
            <a:r>
              <a:rPr lang="en-US" altLang="zh-CN" sz="3600" b="1" dirty="0" smtClean="0">
                <a:ea typeface="黑体" panose="02010609060101010101" pitchFamily="49" charset="-122"/>
              </a:rPr>
              <a:t>Many </a:t>
            </a:r>
            <a:r>
              <a:rPr lang="en-US" altLang="zh-CN" sz="3600" b="1" dirty="0">
                <a:ea typeface="黑体" panose="02010609060101010101" pitchFamily="49" charset="-122"/>
              </a:rPr>
              <a:t>will say to Me in that day, "Lord, Lord, have we not prophesied in Your name, cast out demons in Your name, and done many wonders in Your name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Romans </a:t>
            </a:r>
            <a:r>
              <a:rPr lang="en-US" altLang="zh-CN" sz="3600" b="1" dirty="0">
                <a:ea typeface="黑体" panose="02010609060101010101" pitchFamily="49" charset="-122"/>
              </a:rPr>
              <a:t>10</a:t>
            </a:r>
            <a:r>
              <a:rPr lang="zh-CN" altLang="en-US" sz="3600" b="1" dirty="0">
                <a:ea typeface="黑体" panose="02010609060101010101" pitchFamily="49" charset="-122"/>
              </a:rPr>
              <a:t>：</a:t>
            </a:r>
            <a:r>
              <a:rPr lang="en-US" altLang="zh-CN" sz="3600" b="1" dirty="0">
                <a:ea typeface="黑体" panose="02010609060101010101" pitchFamily="49" charset="-122"/>
              </a:rPr>
              <a:t>9-10】</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你若口裡認耶穌為主，心裡信　神叫他從死裡復活，就必得救。</a:t>
            </a:r>
          </a:p>
          <a:p>
            <a:pPr algn="l"/>
            <a:r>
              <a:rPr lang="en-US" altLang="zh-CN" sz="3600" b="1" dirty="0" smtClean="0">
                <a:ea typeface="黑体" panose="02010609060101010101" pitchFamily="49" charset="-122"/>
              </a:rPr>
              <a:t>that </a:t>
            </a:r>
            <a:r>
              <a:rPr lang="en-US" altLang="zh-CN" sz="3600" b="1" dirty="0">
                <a:ea typeface="黑体" panose="02010609060101010101" pitchFamily="49" charset="-122"/>
              </a:rPr>
              <a:t>if you confess with your mouth the Lord Jesus and believe in your heart that God has raised Him from the dead, you will be saved.</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因為人心裡相信，就可以稱義；口裡承認，就可以得救。</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with the heart one believes unto righteousness, and with the mouth confession is made unto salvation.</a:t>
            </a:r>
          </a:p>
        </p:txBody>
      </p:sp>
    </p:spTree>
    <p:extLst>
      <p:ext uri="{BB962C8B-B14F-4D97-AF65-F5344CB8AC3E}">
        <p14:creationId xmlns:p14="http://schemas.microsoft.com/office/powerpoint/2010/main" val="3464486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21-23】</a:t>
            </a:r>
          </a:p>
          <a:p>
            <a:pPr algn="l"/>
            <a:r>
              <a:rPr lang="en-US" altLang="zh-CN" sz="3600" b="1" dirty="0">
                <a:ea typeface="黑体" panose="02010609060101010101" pitchFamily="49" charset="-122"/>
              </a:rPr>
              <a:t>21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凡稱呼我‘主啊，主啊’的人不能都進天國；惟獨遵行我天父旨意的人，才能進去。</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Not everyone who says to Me, "Lord, Lord,' shall enter the kingdom of heaven, but he who does the will of My Father in heaven</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當那日，必有許多人對我說：‘主啊，主啊，我們不是奉你的名傳道，奉你的名趕鬼，奉你的名行許多異能嗎？’</a:t>
            </a:r>
          </a:p>
          <a:p>
            <a:pPr algn="l"/>
            <a:r>
              <a:rPr lang="en-US" altLang="zh-CN" sz="3600" b="1" dirty="0" smtClean="0">
                <a:ea typeface="黑体" panose="02010609060101010101" pitchFamily="49" charset="-122"/>
              </a:rPr>
              <a:t>Many </a:t>
            </a:r>
            <a:r>
              <a:rPr lang="en-US" altLang="zh-CN" sz="3600" b="1" dirty="0">
                <a:ea typeface="黑体" panose="02010609060101010101" pitchFamily="49" charset="-122"/>
              </a:rPr>
              <a:t>will say to Me in that day, "Lord, Lord, have we not prophesied in Your name, cast out demons in Your name, and done many wonders in Your name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4134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我就明明地告訴他們說：‘我從來不認識你們，你們這些作惡的人，離開我去吧！’”</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then I will declare to them, "I never knew you; depart from Me, you who practice lawlessness!'</a:t>
            </a:r>
          </a:p>
        </p:txBody>
      </p:sp>
    </p:spTree>
    <p:extLst>
      <p:ext uri="{BB962C8B-B14F-4D97-AF65-F5344CB8AC3E}">
        <p14:creationId xmlns:p14="http://schemas.microsoft.com/office/powerpoint/2010/main" val="28075461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Hebrews </a:t>
            </a:r>
            <a:r>
              <a:rPr lang="en-US" altLang="zh-CN" sz="3600" b="1" dirty="0">
                <a:ea typeface="黑体" panose="02010609060101010101" pitchFamily="49" charset="-122"/>
              </a:rPr>
              <a:t>9</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按著定命，人人都有一死，死後且有審判。</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as it is appointed for men to die once, but after this the judgment,</a:t>
            </a:r>
          </a:p>
        </p:txBody>
      </p:sp>
    </p:spTree>
    <p:extLst>
      <p:ext uri="{BB962C8B-B14F-4D97-AF65-F5344CB8AC3E}">
        <p14:creationId xmlns:p14="http://schemas.microsoft.com/office/powerpoint/2010/main" val="1852706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阿摩司書</a:t>
            </a:r>
            <a:r>
              <a:rPr lang="en-US" altLang="zh-CN" sz="3600" b="1" dirty="0" smtClean="0">
                <a:ea typeface="黑体" panose="02010609060101010101" pitchFamily="49" charset="-122"/>
              </a:rPr>
              <a:t>Amos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2a】</a:t>
            </a:r>
          </a:p>
          <a:p>
            <a:pPr algn="l"/>
            <a:r>
              <a:rPr lang="zh-CN" altLang="en-US" sz="3600" b="1" dirty="0" smtClean="0">
                <a:ea typeface="黑体" panose="02010609060101010101" pitchFamily="49" charset="-122"/>
              </a:rPr>
              <a:t>在地上萬族中，我只認識你們</a:t>
            </a:r>
            <a:r>
              <a:rPr lang="en-US" altLang="zh-CN" sz="3600" b="1" dirty="0" smtClean="0">
                <a:ea typeface="黑体" panose="02010609060101010101" pitchFamily="49" charset="-122"/>
              </a:rPr>
              <a:t>……</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only have I chosen of all the families of the earth….</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提摩太后書</a:t>
            </a:r>
            <a:r>
              <a:rPr lang="en-US" altLang="zh-CN" sz="3600" b="1" dirty="0" smtClean="0">
                <a:ea typeface="黑体" panose="02010609060101010101" pitchFamily="49" charset="-122"/>
              </a:rPr>
              <a:t>2 </a:t>
            </a:r>
            <a:r>
              <a:rPr lang="en-US" altLang="zh-CN" sz="3600" b="1" dirty="0">
                <a:ea typeface="黑体" panose="02010609060101010101" pitchFamily="49" charset="-122"/>
              </a:rPr>
              <a:t>Timothy 2</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然而，　神堅固的根基立住了。上面有這印記說：“主認識誰是他的人”；又說：“凡稱呼主名的人總要離開不義。”</a:t>
            </a:r>
          </a:p>
          <a:p>
            <a:pPr algn="l"/>
            <a:r>
              <a:rPr lang="en-US" altLang="zh-CN" sz="3600" b="1" dirty="0" smtClean="0">
                <a:ea typeface="黑体" panose="02010609060101010101" pitchFamily="49" charset="-122"/>
              </a:rPr>
              <a:t>Nevertheless</a:t>
            </a:r>
            <a:r>
              <a:rPr lang="en-US" altLang="zh-CN" sz="3600" b="1" dirty="0">
                <a:ea typeface="黑体" panose="02010609060101010101" pitchFamily="49" charset="-122"/>
              </a:rPr>
              <a:t>, God's solid foundation stands firm, sealed with this inscription: "The Lord knows those who are his," and, "Everyone who confesses the name of the Lord must turn away from wickedness."</a:t>
            </a:r>
          </a:p>
        </p:txBody>
      </p:sp>
    </p:spTree>
    <p:extLst>
      <p:ext uri="{BB962C8B-B14F-4D97-AF65-F5344CB8AC3E}">
        <p14:creationId xmlns:p14="http://schemas.microsoft.com/office/powerpoint/2010/main" val="3066519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加拉太書</a:t>
            </a:r>
            <a:r>
              <a:rPr lang="en-US" altLang="zh-CN" sz="3600" b="1" dirty="0" smtClean="0">
                <a:ea typeface="黑体" panose="02010609060101010101" pitchFamily="49" charset="-122"/>
              </a:rPr>
              <a:t>4</a:t>
            </a:r>
            <a:r>
              <a:rPr lang="zh-CN" altLang="en-US" sz="3600" b="1" dirty="0">
                <a:ea typeface="黑体" panose="02010609060101010101" pitchFamily="49" charset="-122"/>
              </a:rPr>
              <a:t>章</a:t>
            </a:r>
            <a:r>
              <a:rPr lang="en-US" altLang="zh-CN" sz="3600" b="1" dirty="0">
                <a:ea typeface="黑体" panose="02010609060101010101" pitchFamily="49" charset="-122"/>
              </a:rPr>
              <a:t>9a】</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現在你們既然認識　神，更可說是被　神所認識的</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But now after you have known God, or rather are known by God….</a:t>
            </a:r>
          </a:p>
        </p:txBody>
      </p:sp>
    </p:spTree>
    <p:extLst>
      <p:ext uri="{BB962C8B-B14F-4D97-AF65-F5344CB8AC3E}">
        <p14:creationId xmlns:p14="http://schemas.microsoft.com/office/powerpoint/2010/main" val="2135749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2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1-6】</a:t>
            </a:r>
          </a:p>
          <a:p>
            <a:pPr algn="l"/>
            <a:r>
              <a:rPr lang="en-US" altLang="zh-CN" sz="3600" b="1" dirty="0">
                <a:ea typeface="黑体" panose="02010609060101010101" pitchFamily="49" charset="-122"/>
              </a:rPr>
              <a:t>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你們要小心，不可將善事行在人的面前，故意叫他們看見；若是這樣，就不能得你們天父的賞賜了。</a:t>
            </a:r>
          </a:p>
          <a:p>
            <a:pPr algn="l"/>
            <a:r>
              <a:rPr lang="en-US" altLang="zh-CN" sz="3600" b="1" dirty="0" smtClean="0">
                <a:ea typeface="黑体" panose="02010609060101010101" pitchFamily="49" charset="-122"/>
              </a:rPr>
              <a:t>Do </a:t>
            </a:r>
            <a:r>
              <a:rPr lang="en-US" altLang="zh-CN" sz="3600" b="1" dirty="0">
                <a:ea typeface="黑体" panose="02010609060101010101" pitchFamily="49" charset="-122"/>
              </a:rPr>
              <a:t>Good to Please </a:t>
            </a:r>
            <a:r>
              <a:rPr lang="en-US" altLang="zh-CN" sz="3600" b="1" dirty="0" err="1">
                <a:ea typeface="黑体" panose="02010609060101010101" pitchFamily="49" charset="-122"/>
              </a:rPr>
              <a:t>GodThe</a:t>
            </a:r>
            <a:r>
              <a:rPr lang="en-US" altLang="zh-CN" sz="3600" b="1" dirty="0">
                <a:ea typeface="黑体" panose="02010609060101010101" pitchFamily="49" charset="-122"/>
              </a:rPr>
              <a:t> Lord's Prayer "Take heed that you do not do your charitable deeds before men, to be seen by them. Otherwise you have no reward from your Father in heaven.</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所以，你施捨的時候，不可在你前面吹號，像那假冒為善的人在會堂裡和街道上所行的，故意要得人的榮耀。我實在告訴你們，他們已經得了他們的賞賜。</a:t>
            </a:r>
          </a:p>
          <a:p>
            <a:pPr algn="l"/>
            <a:r>
              <a:rPr lang="en-US" altLang="zh-CN" sz="3600" b="1" dirty="0" smtClean="0">
                <a:ea typeface="黑体" panose="02010609060101010101" pitchFamily="49" charset="-122"/>
              </a:rPr>
              <a:t>Therefore</a:t>
            </a:r>
            <a:r>
              <a:rPr lang="en-US" altLang="zh-CN" sz="3600" b="1" dirty="0">
                <a:ea typeface="黑体" panose="02010609060101010101" pitchFamily="49" charset="-122"/>
              </a:rPr>
              <a:t>, when you do a charitable deed, do not sound a trumpet before you as the hypocrites do in the synagogues and in the streets, that they may have glory from men. Assuredly, I say to you, they have their reward.</a:t>
            </a:r>
          </a:p>
        </p:txBody>
      </p:sp>
    </p:spTree>
    <p:extLst>
      <p:ext uri="{BB962C8B-B14F-4D97-AF65-F5344CB8AC3E}">
        <p14:creationId xmlns:p14="http://schemas.microsoft.com/office/powerpoint/2010/main" val="2452093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你施捨的時候，不要叫左手知道右手所作的，</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when you do a charitable deed, do not let your left hand know what your right hand is doing,</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要叫你施捨的事行在暗中，你父在暗中察看，必然報答你（有古卷作“必在明處報答你”）。”</a:t>
            </a:r>
          </a:p>
          <a:p>
            <a:pPr algn="l"/>
            <a:r>
              <a:rPr lang="zh-CN" altLang="en-US" sz="3600" b="1" dirty="0" smtClean="0">
                <a:ea typeface="黑体" panose="02010609060101010101" pitchFamily="49" charset="-122"/>
              </a:rPr>
              <a:t> </a:t>
            </a:r>
            <a:r>
              <a:rPr lang="en-US" altLang="zh-CN" sz="3600" b="1" dirty="0">
                <a:ea typeface="黑体" panose="02010609060101010101" pitchFamily="49" charset="-122"/>
              </a:rPr>
              <a:t>that your charitable deed may be in secret; and your Father who sees in secret will Himself reward you openly.</a:t>
            </a:r>
          </a:p>
        </p:txBody>
      </p:sp>
    </p:spTree>
    <p:extLst>
      <p:ext uri="{BB962C8B-B14F-4D97-AF65-F5344CB8AC3E}">
        <p14:creationId xmlns:p14="http://schemas.microsoft.com/office/powerpoint/2010/main" val="3724922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a:ea typeface="黑体" panose="02010609060101010101" pitchFamily="49" charset="-122"/>
              </a:rPr>
              <a:t>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你們禱告的時候，不可像那假冒為善的人，愛站在會堂裡和十字路口上禱告，故意叫人看見。我實在告訴你們，他們已經得了他們的賞賜。</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And when you pray, you shall not be like the hypocrites. For they love to pray standing in the synagogues and on the corners of the streets, that they may be seen by men. Assuredly, I say to you, they have their reward.</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你禱告的時候，要進你的內屋，關上門，禱告你在暗中的父。你父在暗中察看，必然報答你。</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you, when you pray, go into your room, and when you have shut your door, pray to your Father who is in the secret place; and your Father who sees in secret will reward you openly.</a:t>
            </a:r>
          </a:p>
        </p:txBody>
      </p:sp>
    </p:spTree>
    <p:extLst>
      <p:ext uri="{BB962C8B-B14F-4D97-AF65-F5344CB8AC3E}">
        <p14:creationId xmlns:p14="http://schemas.microsoft.com/office/powerpoint/2010/main" val="581325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16</a:t>
            </a:r>
            <a:r>
              <a:rPr lang="zh-CN" altLang="en-US" sz="3600" b="1" dirty="0">
                <a:ea typeface="黑体" panose="02010609060101010101" pitchFamily="49" charset="-122"/>
              </a:rPr>
              <a:t>：</a:t>
            </a:r>
            <a:r>
              <a:rPr lang="en-US" altLang="zh-CN" sz="3600" b="1" dirty="0">
                <a:ea typeface="黑体" panose="02010609060101010101" pitchFamily="49" charset="-122"/>
              </a:rPr>
              <a:t>10】</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人在最小的事上忠心，在大事上也忠心；在最小的事上不義，在大事上也不義。</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who is faithful in what is least is faithful also in much; and he who is unjust in what is least is unjust also in much.</a:t>
            </a:r>
          </a:p>
        </p:txBody>
      </p:sp>
    </p:spTree>
    <p:extLst>
      <p:ext uri="{BB962C8B-B14F-4D97-AF65-F5344CB8AC3E}">
        <p14:creationId xmlns:p14="http://schemas.microsoft.com/office/powerpoint/2010/main" val="3534695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我就明明地告訴他們說：‘我從來不認識你們，你們這些作惡的人，離開我去吧！’”</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then I will declare to them, "I never knew you; depart from Me, you who practice lawlessness!'</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22</a:t>
            </a:r>
            <a:r>
              <a:rPr lang="zh-CN" altLang="en-US" sz="3600" b="1" dirty="0">
                <a:ea typeface="黑体" panose="02010609060101010101" pitchFamily="49" charset="-122"/>
              </a:rPr>
              <a:t>：</a:t>
            </a:r>
            <a:r>
              <a:rPr lang="en-US" altLang="zh-CN" sz="3600" b="1" dirty="0">
                <a:ea typeface="黑体" panose="02010609060101010101" pitchFamily="49" charset="-122"/>
              </a:rPr>
              <a:t>37-40】</a:t>
            </a:r>
          </a:p>
          <a:p>
            <a:pPr algn="l"/>
            <a:r>
              <a:rPr lang="en-US" altLang="zh-CN" sz="3600" b="1" dirty="0" smtClean="0">
                <a:ea typeface="黑体" panose="02010609060101010101" pitchFamily="49" charset="-122"/>
              </a:rPr>
              <a:t>37</a:t>
            </a:r>
            <a:r>
              <a:rPr lang="zh-CN" altLang="en-US" sz="3600" b="1" dirty="0" smtClean="0">
                <a:ea typeface="黑体" panose="02010609060101010101" pitchFamily="49" charset="-122"/>
              </a:rPr>
              <a:t>耶穌對他說：“你要盡心、盡性、盡意，愛主你的　神。</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said to him, ""You shall love the LORD your God with all your heart, with all your soul, and with all your mind.'</a:t>
            </a:r>
          </a:p>
          <a:p>
            <a:pPr algn="l"/>
            <a:r>
              <a:rPr lang="en-US" altLang="zh-CN" sz="3600" b="1" dirty="0" smtClean="0">
                <a:ea typeface="黑体" panose="02010609060101010101" pitchFamily="49" charset="-122"/>
              </a:rPr>
              <a:t>38</a:t>
            </a:r>
            <a:r>
              <a:rPr lang="zh-CN" altLang="en-US" sz="3600" b="1" dirty="0" smtClean="0">
                <a:ea typeface="黑体" panose="02010609060101010101" pitchFamily="49" charset="-122"/>
              </a:rPr>
              <a:t>這是誡命中的第一，且是最大的。</a:t>
            </a:r>
          </a:p>
          <a:p>
            <a:pPr algn="l"/>
            <a:r>
              <a:rPr lang="en-US" altLang="zh-CN" sz="3600" b="1" dirty="0" smtClean="0">
                <a:ea typeface="黑体" panose="02010609060101010101" pitchFamily="49" charset="-122"/>
              </a:rPr>
              <a:t>This </a:t>
            </a:r>
            <a:r>
              <a:rPr lang="en-US" altLang="zh-CN" sz="3600" b="1" dirty="0">
                <a:ea typeface="黑体" panose="02010609060101010101" pitchFamily="49" charset="-122"/>
              </a:rPr>
              <a:t>is the first and great commandment.</a:t>
            </a:r>
          </a:p>
        </p:txBody>
      </p:sp>
    </p:spTree>
    <p:extLst>
      <p:ext uri="{BB962C8B-B14F-4D97-AF65-F5344CB8AC3E}">
        <p14:creationId xmlns:p14="http://schemas.microsoft.com/office/powerpoint/2010/main" val="1550295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39</a:t>
            </a:r>
            <a:r>
              <a:rPr lang="zh-CN" altLang="en-US" sz="3600" b="1" dirty="0" smtClean="0">
                <a:ea typeface="黑体" panose="02010609060101010101" pitchFamily="49" charset="-122"/>
              </a:rPr>
              <a:t>其次也相仿，就是要愛人如己。</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 second is like it: "You shall love your neighbor as yourself.'</a:t>
            </a:r>
          </a:p>
          <a:p>
            <a:pPr algn="l"/>
            <a:r>
              <a:rPr lang="en-US" altLang="zh-CN" sz="3600" b="1" dirty="0" smtClean="0">
                <a:ea typeface="黑体" panose="02010609060101010101" pitchFamily="49" charset="-122"/>
              </a:rPr>
              <a:t>40</a:t>
            </a:r>
            <a:r>
              <a:rPr lang="zh-CN" altLang="en-US" sz="3600" b="1" dirty="0" smtClean="0">
                <a:ea typeface="黑体" panose="02010609060101010101" pitchFamily="49" charset="-122"/>
              </a:rPr>
              <a:t>這兩條誡命是律法和先知一切道理的總綱。”</a:t>
            </a:r>
          </a:p>
          <a:p>
            <a:pPr algn="l"/>
            <a:r>
              <a:rPr lang="en-US" altLang="zh-CN" sz="3600" b="1" dirty="0" smtClean="0">
                <a:ea typeface="黑体" panose="02010609060101010101" pitchFamily="49" charset="-122"/>
              </a:rPr>
              <a:t>On </a:t>
            </a:r>
            <a:r>
              <a:rPr lang="en-US" altLang="zh-CN" sz="3600" b="1" dirty="0">
                <a:ea typeface="黑体" panose="02010609060101010101" pitchFamily="49" charset="-122"/>
              </a:rPr>
              <a:t>these two commandments hang all the Law and the Prophets.</a:t>
            </a:r>
          </a:p>
        </p:txBody>
      </p:sp>
    </p:spTree>
    <p:extLst>
      <p:ext uri="{BB962C8B-B14F-4D97-AF65-F5344CB8AC3E}">
        <p14:creationId xmlns:p14="http://schemas.microsoft.com/office/powerpoint/2010/main" val="3551780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以弗所書 </a:t>
            </a:r>
            <a:r>
              <a:rPr lang="en-US" altLang="zh-CN" sz="3600" b="1" dirty="0" smtClean="0">
                <a:ea typeface="黑体" panose="02010609060101010101" pitchFamily="49" charset="-122"/>
              </a:rPr>
              <a:t>Ephesians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8-9】</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你們得救是本乎恩，也因著信。這並不是出於自己，乃是　神所賜的；</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by grace you have been saved through faith, and that not of yourselves; it is the gift of God,</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也不是出於行為，免得有人自誇。</a:t>
            </a:r>
            <a:endParaRPr lang="zh-CN" altLang="en-US" sz="3600" b="1" dirty="0">
              <a:ea typeface="黑体" panose="02010609060101010101" pitchFamily="49" charset="-122"/>
            </a:endParaRPr>
          </a:p>
          <a:p>
            <a:pPr algn="l"/>
            <a:r>
              <a:rPr lang="en-US" altLang="zh-CN" sz="3600" b="1" dirty="0">
                <a:ea typeface="黑体" panose="02010609060101010101" pitchFamily="49" charset="-122"/>
              </a:rPr>
              <a:t>not of works, lest anyone should boast.</a:t>
            </a:r>
          </a:p>
        </p:txBody>
      </p:sp>
    </p:spTree>
    <p:extLst>
      <p:ext uri="{BB962C8B-B14F-4D97-AF65-F5344CB8AC3E}">
        <p14:creationId xmlns:p14="http://schemas.microsoft.com/office/powerpoint/2010/main" val="1933562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130</a:t>
            </a:r>
            <a:r>
              <a:rPr lang="zh-CN" altLang="en-US" sz="3600" b="1" dirty="0">
                <a:ea typeface="黑体" panose="02010609060101010101" pitchFamily="49" charset="-122"/>
              </a:rPr>
              <a:t>：</a:t>
            </a:r>
            <a:r>
              <a:rPr lang="en-US" altLang="zh-CN" sz="3600" b="1" dirty="0">
                <a:ea typeface="黑体" panose="02010609060101010101" pitchFamily="49" charset="-122"/>
              </a:rPr>
              <a:t>3】</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主耶和華啊，你若究察罪孽，誰能站得住呢？ </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You, LORD, should mark iniquities, O Lord, who could stand?</a:t>
            </a:r>
          </a:p>
        </p:txBody>
      </p:sp>
    </p:spTree>
    <p:extLst>
      <p:ext uri="{BB962C8B-B14F-4D97-AF65-F5344CB8AC3E}">
        <p14:creationId xmlns:p14="http://schemas.microsoft.com/office/powerpoint/2010/main" val="3061993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15】</a:t>
            </a:r>
          </a:p>
          <a:p>
            <a:pPr algn="l"/>
            <a:r>
              <a:rPr lang="en-US" altLang="zh-CN" sz="3600" b="1" dirty="0">
                <a:ea typeface="黑体" panose="02010609060101010101" pitchFamily="49" charset="-122"/>
              </a:rPr>
              <a:t>15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你們要防備假先知，他們到你們這裡來，外面披著羊皮，裡面卻是殘暴的狼。</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Beware of false prophets, who come to you in sheep's clothing, but inwardly they are ravenous wolves.</a:t>
            </a:r>
          </a:p>
        </p:txBody>
      </p:sp>
    </p:spTree>
    <p:extLst>
      <p:ext uri="{BB962C8B-B14F-4D97-AF65-F5344CB8AC3E}">
        <p14:creationId xmlns:p14="http://schemas.microsoft.com/office/powerpoint/2010/main" val="3272407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13-14】</a:t>
            </a:r>
          </a:p>
          <a:p>
            <a:pPr algn="l" defTabSz="914400">
              <a:spcBef>
                <a:spcPct val="20000"/>
              </a:spcBef>
            </a:pPr>
            <a:r>
              <a:rPr lang="en-US" altLang="zh-CN" sz="3600" b="1" dirty="0">
                <a:ea typeface="黑体" panose="02010609060101010101" pitchFamily="49" charset="-122"/>
              </a:rPr>
              <a:t>13</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你們要進窄門。因為引到滅亡，那門是寬的，路是大的，進去的人也多；</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Enter by the narrow gate; for wide is the gate and broad is the way that leads to destruction, and there are many who go in by it.</a:t>
            </a:r>
          </a:p>
          <a:p>
            <a:pPr algn="l" defTabSz="914400">
              <a:spcBef>
                <a:spcPct val="20000"/>
              </a:spcBef>
            </a:pPr>
            <a:r>
              <a:rPr lang="en-US" altLang="zh-CN" sz="3600" b="1" dirty="0" smtClean="0">
                <a:ea typeface="黑体" panose="02010609060101010101" pitchFamily="49" charset="-122"/>
              </a:rPr>
              <a:t>14</a:t>
            </a:r>
            <a:r>
              <a:rPr lang="zh-CN" altLang="en-US" sz="3600" b="1" dirty="0" smtClean="0">
                <a:ea typeface="黑体" panose="02010609060101010101" pitchFamily="49" charset="-122"/>
              </a:rPr>
              <a:t>引到永生，那門是窄的，路是小的，找著的人也少。”</a:t>
            </a:r>
          </a:p>
          <a:p>
            <a:pPr algn="l" defTabSz="914400">
              <a:spcBef>
                <a:spcPct val="20000"/>
              </a:spcBef>
            </a:pPr>
            <a:r>
              <a:rPr lang="en-US" altLang="zh-CN" sz="3600" b="1" dirty="0" smtClean="0">
                <a:ea typeface="黑体" panose="02010609060101010101" pitchFamily="49" charset="-122"/>
              </a:rPr>
              <a:t>Because </a:t>
            </a:r>
            <a:r>
              <a:rPr lang="en-US" altLang="zh-CN" sz="3600" b="1" dirty="0">
                <a:ea typeface="黑体" panose="02010609060101010101" pitchFamily="49" charset="-122"/>
              </a:rPr>
              <a:t>narrow is the gate and difficult is the way which leads to life, and there are few who find it.</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4000" b="1" dirty="0" smtClean="0">
                <a:ea typeface="黑体" panose="02010609060101010101" pitchFamily="49" charset="-122"/>
              </a:rPr>
              <a:t>【</a:t>
            </a:r>
            <a:r>
              <a:rPr lang="zh-CN" altLang="en-US" sz="4000" b="1" dirty="0" smtClean="0">
                <a:ea typeface="黑体" panose="02010609060101010101" pitchFamily="49" charset="-122"/>
              </a:rPr>
              <a:t>馬太福音</a:t>
            </a:r>
            <a:r>
              <a:rPr lang="en-US" altLang="zh-CN" sz="4000" b="1" dirty="0" smtClean="0">
                <a:ea typeface="黑体" panose="02010609060101010101" pitchFamily="49" charset="-122"/>
              </a:rPr>
              <a:t>Matthew </a:t>
            </a:r>
            <a:r>
              <a:rPr lang="en-US" altLang="zh-CN" sz="4000" b="1" dirty="0">
                <a:ea typeface="黑体" panose="02010609060101010101" pitchFamily="49" charset="-122"/>
              </a:rPr>
              <a:t>7</a:t>
            </a:r>
            <a:r>
              <a:rPr lang="zh-CN" altLang="en-US" sz="4000" b="1" dirty="0">
                <a:ea typeface="黑体" panose="02010609060101010101" pitchFamily="49" charset="-122"/>
              </a:rPr>
              <a:t>：</a:t>
            </a:r>
            <a:r>
              <a:rPr lang="en-US" altLang="zh-CN" sz="4000" b="1" dirty="0">
                <a:ea typeface="黑体" panose="02010609060101010101" pitchFamily="49" charset="-122"/>
              </a:rPr>
              <a:t>15】</a:t>
            </a:r>
          </a:p>
          <a:p>
            <a:pPr algn="l"/>
            <a:r>
              <a:rPr lang="en-US" altLang="zh-CN" sz="4000" b="1" dirty="0">
                <a:ea typeface="黑体" panose="02010609060101010101" pitchFamily="49" charset="-122"/>
              </a:rPr>
              <a:t>15</a:t>
            </a:r>
            <a:r>
              <a:rPr lang="en-US" altLang="zh-CN" sz="4000" b="1" dirty="0" smtClean="0">
                <a:ea typeface="黑体" panose="02010609060101010101" pitchFamily="49" charset="-122"/>
              </a:rPr>
              <a:t>“</a:t>
            </a:r>
            <a:r>
              <a:rPr lang="zh-CN" altLang="en-US" sz="4000" b="1" dirty="0" smtClean="0">
                <a:ea typeface="黑体" panose="02010609060101010101" pitchFamily="49" charset="-122"/>
              </a:rPr>
              <a:t>你們要防備假先知，他們到你們這裡來，外面披著羊皮，裡面卻是殘暴的狼。</a:t>
            </a:r>
          </a:p>
          <a:p>
            <a:pPr algn="l"/>
            <a:r>
              <a:rPr lang="en-US" altLang="zh-CN" sz="4000" b="1" dirty="0" smtClean="0">
                <a:ea typeface="黑体" panose="02010609060101010101" pitchFamily="49" charset="-122"/>
              </a:rPr>
              <a:t>"</a:t>
            </a:r>
            <a:r>
              <a:rPr lang="en-US" altLang="zh-CN" sz="4000" b="1" dirty="0">
                <a:ea typeface="黑体" panose="02010609060101010101" pitchFamily="49" charset="-122"/>
              </a:rPr>
              <a:t>Beware of false prophets, who come to you in sheep's clothing, but inwardly they are ravenous wolves.</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21-23】</a:t>
            </a:r>
          </a:p>
          <a:p>
            <a:pPr algn="l"/>
            <a:r>
              <a:rPr lang="en-US" altLang="zh-CN" sz="3600" b="1" dirty="0">
                <a:ea typeface="黑体" panose="02010609060101010101" pitchFamily="49" charset="-122"/>
              </a:rPr>
              <a:t>21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凡稱呼我‘主啊，主啊’的人不能都進天國；惟獨遵行我天父旨意的人，才能進去。</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Not everyone who says to Me, "Lord, Lord,' shall enter the kingdom of heaven, but he who does the will of My Father in heaven</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當那日，必有許多人對我說：‘主啊，主啊，我們不是奉你的名傳道，奉你的名趕鬼，奉你的名行許多異能嗎？’</a:t>
            </a:r>
          </a:p>
          <a:p>
            <a:pPr algn="l"/>
            <a:r>
              <a:rPr lang="en-US" altLang="zh-CN" sz="3600" b="1" dirty="0" smtClean="0">
                <a:ea typeface="黑体" panose="02010609060101010101" pitchFamily="49" charset="-122"/>
              </a:rPr>
              <a:t>Many </a:t>
            </a:r>
            <a:r>
              <a:rPr lang="en-US" altLang="zh-CN" sz="3600" b="1" dirty="0">
                <a:ea typeface="黑体" panose="02010609060101010101" pitchFamily="49" charset="-122"/>
              </a:rPr>
              <a:t>will say to Me in that day, "Lord, Lord, have we not prophesied in Your name, cast out demons in Your name, and done many wonders in Your name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1947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我就明明地告訴他們說：‘我從來不認識你們，你們這些作惡的人，離開我去吧！’”</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then I will declare to them, "I never knew you; depart from Me, you who practice lawlessness!'</a:t>
            </a:r>
          </a:p>
        </p:txBody>
      </p:sp>
    </p:spTree>
    <p:extLst>
      <p:ext uri="{BB962C8B-B14F-4D97-AF65-F5344CB8AC3E}">
        <p14:creationId xmlns:p14="http://schemas.microsoft.com/office/powerpoint/2010/main" val="37183017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12】</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從施洗約翰的時候到如今，天國是努力進入的，努力的人就得著了。</a:t>
            </a:r>
          </a:p>
          <a:p>
            <a:pPr algn="l"/>
            <a:r>
              <a:rPr lang="en-US" altLang="zh-CN" sz="3600" b="1" dirty="0" smtClean="0">
                <a:ea typeface="黑体" panose="02010609060101010101" pitchFamily="49" charset="-122"/>
              </a:rPr>
              <a:t>From </a:t>
            </a:r>
            <a:r>
              <a:rPr lang="en-US" altLang="zh-CN" sz="3600" b="1" dirty="0">
                <a:ea typeface="黑体" panose="02010609060101010101" pitchFamily="49" charset="-122"/>
              </a:rPr>
              <a:t>the days of John the Baptist until now, the kingdom of heaven has been forcefully advancing, and forceful men lay hold of it.</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14</a:t>
            </a:r>
            <a:r>
              <a:rPr lang="zh-CN" altLang="en-US" sz="3600" b="1" dirty="0">
                <a:ea typeface="黑体" panose="02010609060101010101" pitchFamily="49" charset="-122"/>
              </a:rPr>
              <a:t>：</a:t>
            </a:r>
            <a:r>
              <a:rPr lang="en-US" altLang="zh-CN" sz="3600" b="1" dirty="0">
                <a:ea typeface="黑体" panose="02010609060101010101" pitchFamily="49" charset="-122"/>
              </a:rPr>
              <a:t>25-27】</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有極多的人和耶穌同行。他轉過來對他們說：</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great multitudes went with Him. And He turned and said to them,</a:t>
            </a:r>
          </a:p>
          <a:p>
            <a:pPr algn="l"/>
            <a:r>
              <a:rPr lang="en-US" altLang="zh-CN" sz="3600" b="1" dirty="0">
                <a:ea typeface="黑体" panose="02010609060101010101" pitchFamily="49" charset="-122"/>
              </a:rPr>
              <a:t>26</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人到我這裡來，若不愛我勝過愛自己的父母、妻子、兒女、弟兄、姐妹和自己的性命，就不能作我的門徒（“愛我勝過愛”原文作“恨”）；</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If anyone comes to Me and does not hate his father and mother, wife and children, brothers and sisters, yes, and his own life also, he cannot be My disciple.</a:t>
            </a:r>
          </a:p>
        </p:txBody>
      </p:sp>
    </p:spTree>
    <p:extLst>
      <p:ext uri="{BB962C8B-B14F-4D97-AF65-F5344CB8AC3E}">
        <p14:creationId xmlns:p14="http://schemas.microsoft.com/office/powerpoint/2010/main" val="4127088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凡不背著自己十字架跟從我的，也不能作我的門徒。</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whoever does not bear his cross and come after Me cannot be My disciple.</a:t>
            </a:r>
          </a:p>
        </p:txBody>
      </p:sp>
    </p:spTree>
    <p:extLst>
      <p:ext uri="{BB962C8B-B14F-4D97-AF65-F5344CB8AC3E}">
        <p14:creationId xmlns:p14="http://schemas.microsoft.com/office/powerpoint/2010/main" val="572827961"/>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3041</TotalTime>
  <Words>1821</Words>
  <Application>Microsoft Office PowerPoint</Application>
  <PresentationFormat>全屏显示(4:3)</PresentationFormat>
  <Paragraphs>120</Paragraphs>
  <Slides>24</Slides>
  <Notes>24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311</cp:revision>
  <dcterms:created xsi:type="dcterms:W3CDTF">2014-02-25T17:54:08Z</dcterms:created>
  <dcterms:modified xsi:type="dcterms:W3CDTF">2016-10-09T07:35:31Z</dcterms:modified>
</cp:coreProperties>
</file>