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7"/>
  </p:notesMasterIdLst>
  <p:handoutMasterIdLst>
    <p:handoutMasterId r:id="rId28"/>
  </p:handoutMasterIdLst>
  <p:sldIdLst>
    <p:sldId id="399" r:id="rId2"/>
    <p:sldId id="387" r:id="rId3"/>
    <p:sldId id="375" r:id="rId4"/>
    <p:sldId id="428" r:id="rId5"/>
    <p:sldId id="429" r:id="rId6"/>
    <p:sldId id="383" r:id="rId7"/>
    <p:sldId id="406" r:id="rId8"/>
    <p:sldId id="407" r:id="rId9"/>
    <p:sldId id="398" r:id="rId10"/>
    <p:sldId id="430" r:id="rId11"/>
    <p:sldId id="432" r:id="rId12"/>
    <p:sldId id="433" r:id="rId13"/>
    <p:sldId id="431" r:id="rId14"/>
    <p:sldId id="416" r:id="rId15"/>
    <p:sldId id="434" r:id="rId16"/>
    <p:sldId id="435" r:id="rId17"/>
    <p:sldId id="436" r:id="rId18"/>
    <p:sldId id="437" r:id="rId19"/>
    <p:sldId id="438" r:id="rId20"/>
    <p:sldId id="439" r:id="rId21"/>
    <p:sldId id="440" r:id="rId22"/>
    <p:sldId id="441" r:id="rId23"/>
    <p:sldId id="442" r:id="rId24"/>
    <p:sldId id="443" r:id="rId25"/>
    <p:sldId id="417" r:id="rId2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38"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2016/10/21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2016/10/21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4167377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4203319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211382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4108002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506026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880384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12671104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3748462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1684892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26427064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33772669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19332636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40535424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41455109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25</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2016/10/21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2016/10/21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2016/10/21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2016/10/21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2016/10/21</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2016/10/21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2016/10/21</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2016/10/21</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2016/10/21</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2016/10/21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2016/10/21</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2016/10/21</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1-17】</a:t>
            </a:r>
          </a:p>
          <a:p>
            <a:pPr algn="l"/>
            <a:r>
              <a:rPr lang="en-US" altLang="zh-CN" sz="3600" b="1" dirty="0" smtClean="0">
                <a:ea typeface="黑体" panose="02010609060101010101" pitchFamily="49" charset="-122"/>
              </a:rPr>
              <a:t>1</a:t>
            </a:r>
            <a:r>
              <a:rPr lang="zh-CN" altLang="en-US" sz="3600" b="1" dirty="0" smtClean="0">
                <a:ea typeface="黑体" panose="02010609060101010101" pitchFamily="49" charset="-122"/>
              </a:rPr>
              <a:t>這些事以後，耶穌在提比哩亞海邊又向門徒顯現。他怎樣顯現記在下面。</a:t>
            </a:r>
          </a:p>
          <a:p>
            <a:pPr algn="l"/>
            <a:r>
              <a:rPr lang="en-US" altLang="zh-CN" sz="3600" b="1" dirty="0" smtClean="0">
                <a:ea typeface="黑体" panose="02010609060101010101" pitchFamily="49" charset="-122"/>
              </a:rPr>
              <a:t>After </a:t>
            </a:r>
            <a:r>
              <a:rPr lang="en-US" altLang="zh-CN" sz="3600" b="1" dirty="0">
                <a:ea typeface="黑体" panose="02010609060101010101" pitchFamily="49" charset="-122"/>
              </a:rPr>
              <a:t>these things Jesus showed Himself again to the disciples at the Sea of </a:t>
            </a:r>
            <a:r>
              <a:rPr lang="en-US" altLang="zh-CN" sz="3600" b="1" dirty="0" err="1">
                <a:ea typeface="黑体" panose="02010609060101010101" pitchFamily="49" charset="-122"/>
              </a:rPr>
              <a:t>Tiberias</a:t>
            </a:r>
            <a:r>
              <a:rPr lang="en-US" altLang="zh-CN" sz="3600" b="1" dirty="0">
                <a:ea typeface="黑体" panose="02010609060101010101" pitchFamily="49" charset="-122"/>
              </a:rPr>
              <a:t>, and in this way He showed Himself:</a:t>
            </a:r>
          </a:p>
          <a:p>
            <a:pPr algn="l"/>
            <a:r>
              <a:rPr lang="en-US" altLang="zh-CN" sz="3600" b="1" dirty="0" smtClean="0">
                <a:ea typeface="黑体" panose="02010609060101010101" pitchFamily="49" charset="-122"/>
              </a:rPr>
              <a:t>2</a:t>
            </a:r>
            <a:r>
              <a:rPr lang="zh-CN" altLang="en-US" sz="3600" b="1" dirty="0" smtClean="0">
                <a:ea typeface="黑体" panose="02010609060101010101" pitchFamily="49" charset="-122"/>
              </a:rPr>
              <a:t>有西門彼得和稱為低土馬的多馬，並加利利的迦拿人拿但業，還有西庇太的兩個兒子，又有兩個門徒，都在一處。</a:t>
            </a:r>
          </a:p>
          <a:p>
            <a:pPr algn="l"/>
            <a:r>
              <a:rPr lang="en-US" altLang="zh-CN" sz="3600" b="1" dirty="0" smtClean="0">
                <a:ea typeface="黑体" panose="02010609060101010101" pitchFamily="49" charset="-122"/>
              </a:rPr>
              <a:t>Simon </a:t>
            </a:r>
            <a:r>
              <a:rPr lang="en-US" altLang="zh-CN" sz="3600" b="1" dirty="0">
                <a:ea typeface="黑体" panose="02010609060101010101" pitchFamily="49" charset="-122"/>
              </a:rPr>
              <a:t>Peter, Thomas called the Twin, Nathanael of Cana in Galilee, the sons of Zebedee, and two others of His disciples were together.</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12-13】</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我知道怎樣處卑賤，也知道怎樣處豐富，或飽足、或饑餓、或有餘、或缺乏，隨事隨在，我都得了秘訣。</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know how to be abased, and I know how to abound. Everywhere and in all things I have learned both to be full and to be hungry, both to abound and to suffer need.</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我靠著那加給我力量的，凡事都能作。</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can do all things through Christ who strengthens me.</a:t>
            </a:r>
          </a:p>
        </p:txBody>
      </p:sp>
    </p:spTree>
    <p:extLst>
      <p:ext uri="{BB962C8B-B14F-4D97-AF65-F5344CB8AC3E}">
        <p14:creationId xmlns:p14="http://schemas.microsoft.com/office/powerpoint/2010/main" val="42413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31-35】</a:t>
            </a:r>
          </a:p>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那時，耶穌對他們說：“今夜，你們為我的緣故都要跌倒。因為經上記著說：‘我要擊打牧人，羊就分散了。’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said to them, "All of you will be made to stumble because of Me this night, for it is </a:t>
            </a:r>
            <a:r>
              <a:rPr lang="en-US" altLang="zh-CN" sz="3600" b="1" dirty="0" err="1">
                <a:ea typeface="黑体" panose="02010609060101010101" pitchFamily="49" charset="-122"/>
              </a:rPr>
              <a:t>written:"I</a:t>
            </a:r>
            <a:r>
              <a:rPr lang="en-US" altLang="zh-CN" sz="3600" b="1" dirty="0">
                <a:ea typeface="黑体" panose="02010609060101010101" pitchFamily="49" charset="-122"/>
              </a:rPr>
              <a:t> will strike the Shepherd, And the sheep of the flock will be scattered.'</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但我復活以後，要在你們以先往加利利去。”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after I have been raised, I will go before you to Galilee."</a:t>
            </a:r>
          </a:p>
        </p:txBody>
      </p:sp>
    </p:spTree>
    <p:extLst>
      <p:ext uri="{BB962C8B-B14F-4D97-AF65-F5344CB8AC3E}">
        <p14:creationId xmlns:p14="http://schemas.microsoft.com/office/powerpoint/2010/main" val="288797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彼得說：“眾人雖然為你的緣故跌倒，我卻永不跌倒。” </a:t>
            </a:r>
          </a:p>
          <a:p>
            <a:pPr algn="l"/>
            <a:r>
              <a:rPr lang="en-US" altLang="zh-CN" sz="3600" b="1" dirty="0" smtClean="0">
                <a:ea typeface="黑体" panose="02010609060101010101" pitchFamily="49" charset="-122"/>
              </a:rPr>
              <a:t>Peter </a:t>
            </a:r>
            <a:r>
              <a:rPr lang="en-US" altLang="zh-CN" sz="3600" b="1" dirty="0">
                <a:ea typeface="黑体" panose="02010609060101010101" pitchFamily="49" charset="-122"/>
              </a:rPr>
              <a:t>answered and said to Him, "Even if all are made to stumble because of You, I will never be made to stumble."</a:t>
            </a:r>
          </a:p>
          <a:p>
            <a:pPr algn="l"/>
            <a:r>
              <a:rPr lang="en-US" altLang="zh-CN" sz="3600" b="1" dirty="0" smtClean="0">
                <a:ea typeface="黑体" panose="02010609060101010101" pitchFamily="49" charset="-122"/>
              </a:rPr>
              <a:t>34</a:t>
            </a:r>
            <a:r>
              <a:rPr lang="zh-CN" altLang="en-US" sz="3600" b="1" dirty="0" smtClean="0">
                <a:ea typeface="黑体" panose="02010609060101010101" pitchFamily="49" charset="-122"/>
              </a:rPr>
              <a:t>耶穌說：“我實在告訴你：今夜雞叫以先，你要三次不認我。” </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him, "Assuredly, I say to you that this night, before the rooster crows, you will deny Me three times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89210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400" b="1" dirty="0" smtClean="0">
                <a:ea typeface="黑体" panose="02010609060101010101" pitchFamily="49" charset="-122"/>
              </a:rPr>
              <a:t>35</a:t>
            </a:r>
            <a:r>
              <a:rPr lang="zh-CN" altLang="en-US" sz="3400" b="1" dirty="0" smtClean="0">
                <a:ea typeface="黑体" panose="02010609060101010101" pitchFamily="49" charset="-122"/>
              </a:rPr>
              <a:t>彼得說：“我就是必須和你同死，也總不能不認你。”眾門徒都是這樣說。</a:t>
            </a:r>
          </a:p>
          <a:p>
            <a:pPr algn="l"/>
            <a:r>
              <a:rPr lang="en-US" altLang="zh-CN" sz="3400" b="1" dirty="0" smtClean="0">
                <a:ea typeface="黑体" panose="02010609060101010101" pitchFamily="49" charset="-122"/>
              </a:rPr>
              <a:t>Peter </a:t>
            </a:r>
            <a:r>
              <a:rPr lang="en-US" altLang="zh-CN" sz="3400" b="1" dirty="0">
                <a:ea typeface="黑体" panose="02010609060101010101" pitchFamily="49" charset="-122"/>
              </a:rPr>
              <a:t>said to Him, "Even if I have to die with You, I will not deny You!" And so said all the disciples.</a:t>
            </a:r>
            <a:endParaRPr lang="en-US" altLang="zh-CN" sz="3400" b="1" dirty="0">
              <a:ea typeface="黑体" panose="02010609060101010101" pitchFamily="49" charset="-122"/>
            </a:endParaRPr>
          </a:p>
        </p:txBody>
      </p:sp>
    </p:spTree>
    <p:extLst>
      <p:ext uri="{BB962C8B-B14F-4D97-AF65-F5344CB8AC3E}">
        <p14:creationId xmlns:p14="http://schemas.microsoft.com/office/powerpoint/2010/main" val="2807546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69-75】</a:t>
            </a:r>
          </a:p>
          <a:p>
            <a:pPr algn="l"/>
            <a:r>
              <a:rPr lang="en-US" altLang="zh-CN" sz="3600" b="1" dirty="0" smtClean="0">
                <a:ea typeface="黑体" panose="02010609060101010101" pitchFamily="49" charset="-122"/>
              </a:rPr>
              <a:t>69</a:t>
            </a:r>
            <a:r>
              <a:rPr lang="zh-CN" altLang="en-US" sz="3600" b="1" dirty="0" smtClean="0">
                <a:ea typeface="黑体" panose="02010609060101010101" pitchFamily="49" charset="-122"/>
              </a:rPr>
              <a:t>彼得在外面院子裡坐著，有一個使女前來說：“你素來也是同那加利利人耶穌一夥的。”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Peter sat outside in the courtyard. And a servant girl came to him, saying, "You also were with Jesus of Galilee."</a:t>
            </a:r>
          </a:p>
          <a:p>
            <a:pPr algn="l"/>
            <a:r>
              <a:rPr lang="en-US" altLang="zh-CN" sz="3600" b="1" dirty="0" smtClean="0">
                <a:ea typeface="黑体" panose="02010609060101010101" pitchFamily="49" charset="-122"/>
              </a:rPr>
              <a:t>70</a:t>
            </a:r>
            <a:r>
              <a:rPr lang="zh-CN" altLang="en-US" sz="3600" b="1" dirty="0" smtClean="0">
                <a:ea typeface="黑体" panose="02010609060101010101" pitchFamily="49" charset="-122"/>
              </a:rPr>
              <a:t>彼得在眾人面前卻不承認，說：“我不知道你說的是什麼。”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denied it before them all, saying, "I do not know what you are saying</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52706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69-75】</a:t>
            </a:r>
          </a:p>
          <a:p>
            <a:pPr algn="l"/>
            <a:r>
              <a:rPr lang="en-US" altLang="zh-CN" sz="3600" b="1" dirty="0" smtClean="0">
                <a:ea typeface="黑体" panose="02010609060101010101" pitchFamily="49" charset="-122"/>
              </a:rPr>
              <a:t>71</a:t>
            </a:r>
            <a:r>
              <a:rPr lang="zh-CN" altLang="en-US" sz="3600" b="1" dirty="0" smtClean="0">
                <a:ea typeface="黑体" panose="02010609060101010101" pitchFamily="49" charset="-122"/>
              </a:rPr>
              <a:t>既出去，到了門口，又有一個使女看見他，就對那裡的人說：“這個人也是同拿撒勒人耶穌一夥的。”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he had gone out to the gateway, another girl saw him and said to those who were there, "This fellow also was with Jesus of Nazareth."</a:t>
            </a:r>
          </a:p>
          <a:p>
            <a:pPr algn="l"/>
            <a:r>
              <a:rPr lang="en-US" altLang="zh-CN" sz="3600" b="1" dirty="0" smtClean="0">
                <a:ea typeface="黑体" panose="02010609060101010101" pitchFamily="49" charset="-122"/>
              </a:rPr>
              <a:t>72</a:t>
            </a:r>
            <a:r>
              <a:rPr lang="zh-CN" altLang="en-US" sz="3600" b="1" dirty="0" smtClean="0">
                <a:ea typeface="黑体" panose="02010609060101010101" pitchFamily="49" charset="-122"/>
              </a:rPr>
              <a:t>彼得又不承認，並且起誓說：“我不認得那個人。” </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again he denied with an oath, "I do not know the Man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121241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69-75】</a:t>
            </a:r>
          </a:p>
          <a:p>
            <a:pPr algn="l"/>
            <a:r>
              <a:rPr lang="en-US" altLang="zh-CN" sz="3600" b="1" dirty="0" smtClean="0">
                <a:ea typeface="黑体" panose="02010609060101010101" pitchFamily="49" charset="-122"/>
              </a:rPr>
              <a:t>73</a:t>
            </a:r>
            <a:r>
              <a:rPr lang="zh-CN" altLang="en-US" sz="3600" b="1" dirty="0" smtClean="0">
                <a:ea typeface="黑体" panose="02010609060101010101" pitchFamily="49" charset="-122"/>
              </a:rPr>
              <a:t>過了不多的時候，旁邊站著的人前來對彼得說：“你真是他們一黨的，你的口音把你露出來了。”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a little later those who stood by came up and said to Peter, "Surely you also are one of them, for your speech betrays you."</a:t>
            </a:r>
          </a:p>
          <a:p>
            <a:pPr algn="l"/>
            <a:r>
              <a:rPr lang="en-US" altLang="zh-CN" sz="3600" b="1" dirty="0" smtClean="0">
                <a:ea typeface="黑体" panose="02010609060101010101" pitchFamily="49" charset="-122"/>
              </a:rPr>
              <a:t>74</a:t>
            </a:r>
            <a:r>
              <a:rPr lang="zh-CN" altLang="en-US" sz="3600" b="1" dirty="0" smtClean="0">
                <a:ea typeface="黑体" panose="02010609060101010101" pitchFamily="49" charset="-122"/>
              </a:rPr>
              <a:t>彼得就發咒起誓的說：“我不認得那個人。”立時，雞就叫了。</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began to curse and swear, saying, "I do not know the Man!" Immediately a rooster crowed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545741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26</a:t>
            </a:r>
            <a:r>
              <a:rPr lang="zh-CN" altLang="en-US" sz="3600" b="1" dirty="0">
                <a:ea typeface="黑体" panose="02010609060101010101" pitchFamily="49" charset="-122"/>
              </a:rPr>
              <a:t>：</a:t>
            </a:r>
            <a:r>
              <a:rPr lang="en-US" altLang="zh-CN" sz="3600" b="1" dirty="0">
                <a:ea typeface="黑体" panose="02010609060101010101" pitchFamily="49" charset="-122"/>
              </a:rPr>
              <a:t>69-75】</a:t>
            </a:r>
          </a:p>
          <a:p>
            <a:pPr algn="l"/>
            <a:r>
              <a:rPr lang="en-US" altLang="zh-CN" sz="3600" b="1" dirty="0" smtClean="0">
                <a:ea typeface="黑体" panose="02010609060101010101" pitchFamily="49" charset="-122"/>
              </a:rPr>
              <a:t>75</a:t>
            </a:r>
            <a:r>
              <a:rPr lang="zh-CN" altLang="en-US" sz="3600" b="1" dirty="0" smtClean="0">
                <a:ea typeface="黑体" panose="02010609060101010101" pitchFamily="49" charset="-122"/>
              </a:rPr>
              <a:t>彼得想起耶穌所說的話：“雞叫以先，你要三次不認我。”他就出去痛哭。</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Peter remembered the word of Jesus who had said to him, "Before the rooster crows, you will deny Me three times." So he went out and wept bitterly.</a:t>
            </a:r>
          </a:p>
        </p:txBody>
      </p:sp>
    </p:spTree>
    <p:extLst>
      <p:ext uri="{BB962C8B-B14F-4D97-AF65-F5344CB8AC3E}">
        <p14:creationId xmlns:p14="http://schemas.microsoft.com/office/powerpoint/2010/main" val="3418705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18</a:t>
            </a:r>
            <a:r>
              <a:rPr lang="zh-CN" altLang="en-US" sz="3600" b="1" dirty="0">
                <a:ea typeface="黑体" panose="02010609060101010101" pitchFamily="49" charset="-122"/>
              </a:rPr>
              <a:t>：</a:t>
            </a:r>
            <a:r>
              <a:rPr lang="en-US" altLang="zh-CN" sz="3600" b="1" dirty="0">
                <a:ea typeface="黑体" panose="02010609060101010101" pitchFamily="49" charset="-122"/>
              </a:rPr>
              <a:t>11-12】</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法利賽人站著，自言自語地禱告說：‘　神啊，我感謝你，我不像別人勒索、不義、姦淫，也不像這個稅吏。</a:t>
            </a:r>
            <a:r>
              <a:rPr lang="en-US" altLang="zh-CN" sz="3600" b="1" dirty="0" smtClean="0">
                <a:ea typeface="黑体" panose="02010609060101010101" pitchFamily="49" charset="-122"/>
              </a:rPr>
              <a:t>The </a:t>
            </a:r>
            <a:r>
              <a:rPr lang="en-US" altLang="zh-CN" sz="3600" b="1" dirty="0">
                <a:ea typeface="黑体" panose="02010609060101010101" pitchFamily="49" charset="-122"/>
              </a:rPr>
              <a:t>Pharisee stood and prayed thus with himself, "God, I thank You that I am not like other men--</a:t>
            </a:r>
            <a:r>
              <a:rPr lang="en-US" altLang="zh-CN" sz="3600" b="1" dirty="0" err="1">
                <a:ea typeface="黑体" panose="02010609060101010101" pitchFamily="49" charset="-122"/>
              </a:rPr>
              <a:t>extortioners</a:t>
            </a:r>
            <a:r>
              <a:rPr lang="en-US" altLang="zh-CN" sz="3600" b="1" dirty="0">
                <a:ea typeface="黑体" panose="02010609060101010101" pitchFamily="49" charset="-122"/>
              </a:rPr>
              <a:t>, unjust, adulterers, or even as this tax collector.</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我一個禮拜禁食兩次，凡我所得的，都捐上十分之一。’</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fast twice a week; I give tithes of all that I possess.'</a:t>
            </a:r>
          </a:p>
        </p:txBody>
      </p:sp>
    </p:spTree>
    <p:extLst>
      <p:ext uri="{BB962C8B-B14F-4D97-AF65-F5344CB8AC3E}">
        <p14:creationId xmlns:p14="http://schemas.microsoft.com/office/powerpoint/2010/main" val="25561190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7</a:t>
            </a:r>
            <a:r>
              <a:rPr lang="zh-CN" altLang="en-US" sz="3600" b="1" dirty="0">
                <a:ea typeface="黑体" panose="02010609060101010101" pitchFamily="49" charset="-122"/>
              </a:rPr>
              <a:t>：</a:t>
            </a:r>
            <a:r>
              <a:rPr lang="en-US" altLang="zh-CN" sz="3600" b="1" dirty="0">
                <a:ea typeface="黑体" panose="02010609060101010101" pitchFamily="49" charset="-122"/>
              </a:rPr>
              <a:t>36-47】</a:t>
            </a:r>
          </a:p>
          <a:p>
            <a:pPr algn="l"/>
            <a:r>
              <a:rPr lang="en-US" altLang="zh-CN" sz="3600" b="1" dirty="0" smtClean="0">
                <a:ea typeface="黑体" panose="02010609060101010101" pitchFamily="49" charset="-122"/>
              </a:rPr>
              <a:t>36</a:t>
            </a:r>
            <a:r>
              <a:rPr lang="zh-CN" altLang="en-US" sz="3600" b="1" dirty="0" smtClean="0">
                <a:ea typeface="黑体" panose="02010609060101010101" pitchFamily="49" charset="-122"/>
              </a:rPr>
              <a:t>有一個法利賽人請耶穌和他吃飯，耶穌就到法利賽人家裡去坐席。</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one of the Pharisees asked Him to eat with him. And He went to the Pharisee's house, and sat down to eat.</a:t>
            </a:r>
          </a:p>
          <a:p>
            <a:pPr algn="l"/>
            <a:r>
              <a:rPr lang="en-US" altLang="zh-CN" sz="3600" b="1" dirty="0" smtClean="0">
                <a:ea typeface="黑体" panose="02010609060101010101" pitchFamily="49" charset="-122"/>
              </a:rPr>
              <a:t>37</a:t>
            </a:r>
            <a:r>
              <a:rPr lang="zh-CN" altLang="en-US" sz="3600" b="1" dirty="0" smtClean="0">
                <a:ea typeface="黑体" panose="02010609060101010101" pitchFamily="49" charset="-122"/>
              </a:rPr>
              <a:t>那城裡有一個女人，是個罪人，知道耶穌在法利賽人家裡坐席，就拿著盛香膏的玉瓶，</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behold, a woman in the city who was a sinner, when she knew that Jesus sat at the table in the Pharisee's house, brought an alabaster flask of fragrant oil,</a:t>
            </a:r>
          </a:p>
        </p:txBody>
      </p:sp>
    </p:spTree>
    <p:extLst>
      <p:ext uri="{BB962C8B-B14F-4D97-AF65-F5344CB8AC3E}">
        <p14:creationId xmlns:p14="http://schemas.microsoft.com/office/powerpoint/2010/main" val="131251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西門彼得對他們說：“我打魚去。”他們說：“我們也和你同去。”他們就出去，上了船，那一夜並沒有打著什麼。</a:t>
            </a:r>
          </a:p>
          <a:p>
            <a:pPr algn="l"/>
            <a:r>
              <a:rPr lang="en-US" altLang="zh-CN" sz="3600" b="1" dirty="0" smtClean="0">
                <a:ea typeface="黑体" panose="02010609060101010101" pitchFamily="49" charset="-122"/>
              </a:rPr>
              <a:t>Simon </a:t>
            </a:r>
            <a:r>
              <a:rPr lang="en-US" altLang="zh-CN" sz="3600" b="1" dirty="0">
                <a:ea typeface="黑体" panose="02010609060101010101" pitchFamily="49" charset="-122"/>
              </a:rPr>
              <a:t>Peter said to them, "I am going fishing." They said to him, "We are going with you also." They went out and immediately got into the boat, and that night they caught nothing.</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天將亮的時候，耶穌站在岸上，門徒卻不知道是耶穌。</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when the morning had now come, Jesus stood on the shore; yet the disciples did not know that it was Jesus.</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38</a:t>
            </a:r>
            <a:r>
              <a:rPr lang="zh-CN" altLang="en-US" sz="3600" b="1" dirty="0" smtClean="0">
                <a:ea typeface="黑体" panose="02010609060101010101" pitchFamily="49" charset="-122"/>
              </a:rPr>
              <a:t>站在耶穌背後，挨著他的腳哭。眼淚濕了耶穌的腳，就用自己的頭髮擦乾，又用嘴連連親他的腳，把香膏抹上。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stood at His feet behind Him weeping; and she began to wash His feet with her tears, and wiped them with the hair of her head; and she kissed His feet and anointed them with the fragrant oil.</a:t>
            </a:r>
          </a:p>
          <a:p>
            <a:pPr algn="l"/>
            <a:r>
              <a:rPr lang="en-US" altLang="zh-CN" sz="3600" b="1" dirty="0" smtClean="0">
                <a:ea typeface="黑体" panose="02010609060101010101" pitchFamily="49" charset="-122"/>
              </a:rPr>
              <a:t>39</a:t>
            </a:r>
            <a:r>
              <a:rPr lang="zh-CN" altLang="en-US" sz="3600" b="1" dirty="0" smtClean="0">
                <a:ea typeface="黑体" panose="02010609060101010101" pitchFamily="49" charset="-122"/>
              </a:rPr>
              <a:t>請耶穌的法利賽人看見這事，心裡說：“這人若是先知，必知道摸他的是誰，是個怎樣的女人，乃是個罪人。” </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when the Pharisee who had invited Him saw this, he spoke to himself, saying, "This Man, if He were a prophet, would know who and what manner of woman this is who is touching Him, for she is a sinner."</a:t>
            </a:r>
          </a:p>
        </p:txBody>
      </p:sp>
    </p:spTree>
    <p:extLst>
      <p:ext uri="{BB962C8B-B14F-4D97-AF65-F5344CB8AC3E}">
        <p14:creationId xmlns:p14="http://schemas.microsoft.com/office/powerpoint/2010/main" val="4015598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40</a:t>
            </a:r>
            <a:r>
              <a:rPr lang="zh-CN" altLang="en-US" sz="3600" b="1" dirty="0" smtClean="0">
                <a:ea typeface="黑体" panose="02010609060101010101" pitchFamily="49" charset="-122"/>
              </a:rPr>
              <a:t>耶穌對他說：“西門，我有句話要對你說。”西門說：“夫子，請說。”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answered and said to him, "Simon, I have something to say to you." So he said, "Teacher, say it."</a:t>
            </a:r>
          </a:p>
          <a:p>
            <a:pPr algn="l"/>
            <a:r>
              <a:rPr lang="en-US" altLang="zh-CN" sz="3600" b="1" dirty="0" smtClean="0">
                <a:ea typeface="黑体" panose="02010609060101010101" pitchFamily="49" charset="-122"/>
              </a:rPr>
              <a:t>41</a:t>
            </a:r>
            <a:r>
              <a:rPr lang="zh-CN" altLang="en-US" sz="3600" b="1" dirty="0" smtClean="0">
                <a:ea typeface="黑体" panose="02010609060101010101" pitchFamily="49" charset="-122"/>
              </a:rPr>
              <a:t>耶穌說：“一個債主有兩個人欠他的債：一個欠五十兩銀子，一個欠五兩銀子。</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There was a certain creditor who had two debtors. One owed five hundred denarii, and the other fifty.</a:t>
            </a:r>
          </a:p>
        </p:txBody>
      </p:sp>
    </p:spTree>
    <p:extLst>
      <p:ext uri="{BB962C8B-B14F-4D97-AF65-F5344CB8AC3E}">
        <p14:creationId xmlns:p14="http://schemas.microsoft.com/office/powerpoint/2010/main" val="1765667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42</a:t>
            </a:r>
            <a:r>
              <a:rPr lang="zh-CN" altLang="en-US" sz="3600" b="1" dirty="0" smtClean="0">
                <a:ea typeface="黑体" panose="02010609060101010101" pitchFamily="49" charset="-122"/>
              </a:rPr>
              <a:t>因為他們無力償還，債主就開恩免了他們兩個人的債。這兩個人哪一個更愛他呢？”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they had nothing with which to repay, he freely forgave them both. Tell Me, therefore, which of them will love him more?"</a:t>
            </a:r>
          </a:p>
          <a:p>
            <a:pPr algn="l"/>
            <a:r>
              <a:rPr lang="en-US" altLang="zh-CN" sz="3600" b="1" dirty="0" smtClean="0">
                <a:ea typeface="黑体" panose="02010609060101010101" pitchFamily="49" charset="-122"/>
              </a:rPr>
              <a:t>43</a:t>
            </a:r>
            <a:r>
              <a:rPr lang="zh-CN" altLang="en-US" sz="3600" b="1" dirty="0" smtClean="0">
                <a:ea typeface="黑体" panose="02010609060101010101" pitchFamily="49" charset="-122"/>
              </a:rPr>
              <a:t>西門回答說：“我想是那多得恩免的人。”耶穌說：“你斷的不錯。” </a:t>
            </a:r>
          </a:p>
          <a:p>
            <a:pPr algn="l"/>
            <a:r>
              <a:rPr lang="en-US" altLang="zh-CN" sz="3600" b="1" dirty="0" smtClean="0">
                <a:ea typeface="黑体" panose="02010609060101010101" pitchFamily="49" charset="-122"/>
              </a:rPr>
              <a:t>Simon </a:t>
            </a:r>
            <a:r>
              <a:rPr lang="en-US" altLang="zh-CN" sz="3600" b="1" dirty="0">
                <a:ea typeface="黑体" panose="02010609060101010101" pitchFamily="49" charset="-122"/>
              </a:rPr>
              <a:t>answered and said, "I suppose the one whom he forgave more." And He said to him, "You have rightly judged."</a:t>
            </a:r>
          </a:p>
        </p:txBody>
      </p:sp>
    </p:spTree>
    <p:extLst>
      <p:ext uri="{BB962C8B-B14F-4D97-AF65-F5344CB8AC3E}">
        <p14:creationId xmlns:p14="http://schemas.microsoft.com/office/powerpoint/2010/main" val="10136258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44</a:t>
            </a:r>
            <a:r>
              <a:rPr lang="zh-CN" altLang="en-US" sz="3600" b="1" dirty="0" smtClean="0">
                <a:ea typeface="黑体" panose="02010609060101010101" pitchFamily="49" charset="-122"/>
              </a:rPr>
              <a:t>於是轉過來向著那女人，便對西門說：“你看見這女人嗎？我進了你的家，你沒有給我水洗腳，但這女人用眼淚濕了我的腳，用頭髮擦乾；</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He turned to the woman and said to Simon, "Do you see this woman? I entered your house; you gave Me no water for My feet, but she has washed My feet with her tears and wiped them with the hair of her head.</a:t>
            </a:r>
          </a:p>
          <a:p>
            <a:pPr algn="l"/>
            <a:r>
              <a:rPr lang="en-US" altLang="zh-CN" sz="3600" b="1" dirty="0" smtClean="0">
                <a:ea typeface="黑体" panose="02010609060101010101" pitchFamily="49" charset="-122"/>
              </a:rPr>
              <a:t>45</a:t>
            </a:r>
            <a:r>
              <a:rPr lang="zh-CN" altLang="en-US" sz="3600" b="1" dirty="0" smtClean="0">
                <a:ea typeface="黑体" panose="02010609060101010101" pitchFamily="49" charset="-122"/>
              </a:rPr>
              <a:t>你沒有與我親嘴，但這女人從我進來的時候就不住地用嘴親我的腳；</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gave Me no kiss, but this woman has not ceased to kiss My feet since the time I came in.</a:t>
            </a:r>
          </a:p>
        </p:txBody>
      </p:sp>
    </p:spTree>
    <p:extLst>
      <p:ext uri="{BB962C8B-B14F-4D97-AF65-F5344CB8AC3E}">
        <p14:creationId xmlns:p14="http://schemas.microsoft.com/office/powerpoint/2010/main" val="3089956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46</a:t>
            </a:r>
            <a:r>
              <a:rPr lang="zh-CN" altLang="en-US" sz="3600" b="1" dirty="0" smtClean="0">
                <a:ea typeface="黑体" panose="02010609060101010101" pitchFamily="49" charset="-122"/>
              </a:rPr>
              <a:t>你沒有用油抹我的頭，但這女人用香膏抹我的腳。</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did not anoint My head with oil, but this woman has anointed My feet with fragrant oil.</a:t>
            </a:r>
          </a:p>
          <a:p>
            <a:pPr algn="l"/>
            <a:r>
              <a:rPr lang="en-US" altLang="zh-CN" sz="3600" b="1" dirty="0" smtClean="0">
                <a:ea typeface="黑体" panose="02010609060101010101" pitchFamily="49" charset="-122"/>
              </a:rPr>
              <a:t>47</a:t>
            </a:r>
            <a:r>
              <a:rPr lang="zh-CN" altLang="en-US" sz="3600" b="1" dirty="0" smtClean="0">
                <a:ea typeface="黑体" panose="02010609060101010101" pitchFamily="49" charset="-122"/>
              </a:rPr>
              <a:t>所以我告訴你，她許多的罪都赦免了，因為她的愛多。但那赦免少的，他的愛就少。” </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I say to you, her sins, which are many, are forgiven, for she loved much. But to whom little is forgiven, the same loves little."</a:t>
            </a:r>
          </a:p>
        </p:txBody>
      </p:sp>
    </p:spTree>
    <p:extLst>
      <p:ext uri="{BB962C8B-B14F-4D97-AF65-F5344CB8AC3E}">
        <p14:creationId xmlns:p14="http://schemas.microsoft.com/office/powerpoint/2010/main" val="13501099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約翰一書</a:t>
            </a:r>
            <a:r>
              <a:rPr lang="en-US" altLang="zh-CN" sz="3600" b="1" dirty="0" smtClean="0">
                <a:ea typeface="黑体" panose="02010609060101010101" pitchFamily="49" charset="-122"/>
              </a:rPr>
              <a:t>1 </a:t>
            </a:r>
            <a:r>
              <a:rPr lang="en-US" altLang="zh-CN" sz="3600" b="1" dirty="0">
                <a:ea typeface="黑体" panose="02010609060101010101" pitchFamily="49" charset="-122"/>
              </a:rPr>
              <a:t>John 3</a:t>
            </a:r>
            <a:r>
              <a:rPr lang="zh-CN" altLang="en-US" sz="3600" b="1" dirty="0">
                <a:ea typeface="黑体" panose="02010609060101010101" pitchFamily="49" charset="-122"/>
              </a:rPr>
              <a:t>：</a:t>
            </a:r>
            <a:r>
              <a:rPr lang="en-US" altLang="zh-CN" sz="3600" b="1" dirty="0">
                <a:ea typeface="黑体" panose="02010609060101010101" pitchFamily="49" charset="-122"/>
              </a:rPr>
              <a:t>16a】</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主為我們捨命，我們從此就知道何為愛</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By this we know love, because He laid down His life for us….</a:t>
            </a:r>
          </a:p>
        </p:txBody>
      </p:sp>
    </p:spTree>
    <p:extLst>
      <p:ext uri="{BB962C8B-B14F-4D97-AF65-F5344CB8AC3E}">
        <p14:creationId xmlns:p14="http://schemas.microsoft.com/office/powerpoint/2010/main" val="3066519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5</a:t>
            </a:r>
            <a:r>
              <a:rPr lang="zh-CN" altLang="en-US" sz="3600" b="1" dirty="0" smtClean="0">
                <a:ea typeface="黑体" panose="02010609060101010101" pitchFamily="49" charset="-122"/>
              </a:rPr>
              <a:t>耶穌就對他們說：“小子，你們有吃的沒有？”他們回答說：“沒有。”</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Jesus said to them, "Children, have you any food?" They answered Him, "No."</a:t>
            </a:r>
          </a:p>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耶穌說：“你們把網撒在船的右邊，就必得著。”他們便撒下網去，竟拉不上來了，因為魚甚多。</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them, "Cast the net on the right side of the boat, and you will find some." So they cast, and now they were not able to draw it in because of the multitude of fish.</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a:bodyPr>
          <a:lstStyle/>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耶穌所愛的那門徒對彼得說：“是主！”那時西門彼得赤著身子，一聽見是主，就束上一件外衣，跳在海裡。</a:t>
            </a:r>
          </a:p>
          <a:p>
            <a:pPr algn="l"/>
            <a:r>
              <a:rPr lang="en-US" altLang="zh-CN" sz="3600" b="1" dirty="0" smtClean="0">
                <a:ea typeface="黑体" panose="02010609060101010101" pitchFamily="49" charset="-122"/>
              </a:rPr>
              <a:t>Therefore </a:t>
            </a:r>
            <a:r>
              <a:rPr lang="en-US" altLang="zh-CN" sz="3600" b="1" dirty="0">
                <a:ea typeface="黑体" panose="02010609060101010101" pitchFamily="49" charset="-122"/>
              </a:rPr>
              <a:t>that disciple whom Jesus loved said to Peter, "It is the Lord!" Now when Simon Peter heard that it was the Lord, he put on his outer garment (for he had removed it), and plunged into the sea.</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其餘的門徒離岸不遠，約有二百肘（古代以肘為尺，一肘約有今時尺半）。就在小船上把那網魚拉過來。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the other disciples came in the little boat (for they were not far from land, but about two hundred cubits), dragging the net with fish.</a:t>
            </a:r>
          </a:p>
        </p:txBody>
      </p:sp>
    </p:spTree>
    <p:extLst>
      <p:ext uri="{BB962C8B-B14F-4D97-AF65-F5344CB8AC3E}">
        <p14:creationId xmlns:p14="http://schemas.microsoft.com/office/powerpoint/2010/main" val="351947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他們上了岸，就看見那裡有炭火，上面有魚，又有餅。</a:t>
            </a:r>
          </a:p>
          <a:p>
            <a:pPr algn="l"/>
            <a:r>
              <a:rPr lang="en-US" altLang="zh-CN" sz="3600" b="1" dirty="0" smtClean="0">
                <a:ea typeface="黑体" panose="02010609060101010101" pitchFamily="49" charset="-122"/>
              </a:rPr>
              <a:t>Then</a:t>
            </a:r>
            <a:r>
              <a:rPr lang="en-US" altLang="zh-CN" sz="3600" b="1" dirty="0">
                <a:ea typeface="黑体" panose="02010609060101010101" pitchFamily="49" charset="-122"/>
              </a:rPr>
              <a:t>, as soon as they had come to land, they saw a fire of coals there, and fish laid on it, and bread.</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耶穌對他們說：“把剛才打的魚拿幾條來。” </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them, "Bring some of the fish which you have just caught."</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西門彼得就去（或作“上船”），把網拉到岸上，那網滿了大魚，共一百五十三條。魚雖這樣多，網卻沒有破。</a:t>
            </a:r>
          </a:p>
          <a:p>
            <a:pPr algn="l"/>
            <a:r>
              <a:rPr lang="en-US" altLang="zh-CN" sz="3600" b="1" dirty="0" smtClean="0">
                <a:ea typeface="黑体" panose="02010609060101010101" pitchFamily="49" charset="-122"/>
              </a:rPr>
              <a:t>Simon </a:t>
            </a:r>
            <a:r>
              <a:rPr lang="en-US" altLang="zh-CN" sz="3600" b="1" dirty="0">
                <a:ea typeface="黑体" panose="02010609060101010101" pitchFamily="49" charset="-122"/>
              </a:rPr>
              <a:t>Peter went up and dragged the net to land, full of large fish, one hundred and fifty-three; and although there were so many, the net was not broken.</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耶穌說：“你們來吃早飯。”門徒中沒有一個敢問他“你是誰”，因為知道是主。</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said to them, "Come and eat breakfast." Yet none of the disciples dared ask Him, "Who are You?"--knowing that it was the Lord.</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耶穌就來拿餅和魚給他們。</a:t>
            </a:r>
          </a:p>
          <a:p>
            <a:pPr algn="l"/>
            <a:r>
              <a:rPr lang="en-US" altLang="zh-CN" sz="3600" b="1" dirty="0" smtClean="0">
                <a:ea typeface="黑体" panose="02010609060101010101" pitchFamily="49" charset="-122"/>
              </a:rPr>
              <a:t>Jesus </a:t>
            </a:r>
            <a:r>
              <a:rPr lang="en-US" altLang="zh-CN" sz="3600" b="1" dirty="0">
                <a:ea typeface="黑体" panose="02010609060101010101" pitchFamily="49" charset="-122"/>
              </a:rPr>
              <a:t>then came and took the bread and gave it to them, and likewise the fish.</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耶穌從死裡復活以後向門徒顯現，這是第三次。</a:t>
            </a:r>
          </a:p>
          <a:p>
            <a:pPr algn="l"/>
            <a:r>
              <a:rPr lang="en-US" altLang="zh-CN" sz="3600" b="1" dirty="0" smtClean="0">
                <a:ea typeface="黑体" panose="02010609060101010101" pitchFamily="49" charset="-122"/>
              </a:rPr>
              <a:t>This </a:t>
            </a:r>
            <a:r>
              <a:rPr lang="en-US" altLang="zh-CN" sz="3600" b="1" dirty="0">
                <a:ea typeface="黑体" panose="02010609060101010101" pitchFamily="49" charset="-122"/>
              </a:rPr>
              <a:t>is now the third time Jesus showed Himself to His disciples after He was raised from the dead.</a:t>
            </a:r>
          </a:p>
        </p:txBody>
      </p:sp>
    </p:spTree>
    <p:extLst>
      <p:ext uri="{BB962C8B-B14F-4D97-AF65-F5344CB8AC3E}">
        <p14:creationId xmlns:p14="http://schemas.microsoft.com/office/powerpoint/2010/main" val="412708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他們吃完了早飯，耶穌對西門彼得說：“約翰的兒子西門（“約翰”在馬太十六章十七節稱“約拿”），你愛我比這些更深嗎？”彼得說：“主啊，是的，你知道我愛你。”耶穌對他說：“你餵養我的小羊。” </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when they had eaten breakfast, Jesus said to Simon Peter, "Simon, son of Jonah, do you love Me more than these?" He said to Him, "Yes, Lord; You know that I love You." He said to him, "Feed My lambs."</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耶穌第二次又對他說：“約翰的兒子西門，你愛我嗎？”彼得說：“主啊，是的，你知道我愛你。”耶穌說：“你牧養我的羊。” </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57282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第三次對他說：“約翰的兒子西門，你愛我嗎？”彼得因為耶穌第三次對他說“你愛我嗎”，就憂愁，對耶穌說：“主啊，你是無所不知的，你知道我愛你。”耶穌說：“你餵養我的羊。</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said to him the third time, "Simon, son of Jonah, do you love Me?" Peter was grieved because He said to him the third time, "Do you love Me?" And he said to Him, "Lord, You know all things; You know that I love You." Jesus said to him, "Feed My sheep.</a:t>
            </a:r>
          </a:p>
        </p:txBody>
      </p:sp>
    </p:spTree>
    <p:extLst>
      <p:ext uri="{BB962C8B-B14F-4D97-AF65-F5344CB8AC3E}">
        <p14:creationId xmlns:p14="http://schemas.microsoft.com/office/powerpoint/2010/main" val="346448647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3068</TotalTime>
  <Words>3041</Words>
  <Application>Microsoft Office PowerPoint</Application>
  <PresentationFormat>全屏显示(4:3)</PresentationFormat>
  <Paragraphs>126</Paragraphs>
  <Slides>25</Slides>
  <Notes>25</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25</vt:i4>
      </vt:variant>
    </vt:vector>
  </HeadingPairs>
  <TitlesOfParts>
    <vt:vector size="32"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315</cp:revision>
  <dcterms:created xsi:type="dcterms:W3CDTF">2014-02-25T17:54:08Z</dcterms:created>
  <dcterms:modified xsi:type="dcterms:W3CDTF">2016-10-22T05:57:35Z</dcterms:modified>
</cp:coreProperties>
</file>