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2"/>
  </p:notesMasterIdLst>
  <p:handoutMasterIdLst>
    <p:handoutMasterId r:id="rId23"/>
  </p:handoutMasterIdLst>
  <p:sldIdLst>
    <p:sldId id="399" r:id="rId2"/>
    <p:sldId id="387" r:id="rId3"/>
    <p:sldId id="375" r:id="rId4"/>
    <p:sldId id="448" r:id="rId5"/>
    <p:sldId id="449" r:id="rId6"/>
    <p:sldId id="450" r:id="rId7"/>
    <p:sldId id="451" r:id="rId8"/>
    <p:sldId id="452" r:id="rId9"/>
    <p:sldId id="453" r:id="rId10"/>
    <p:sldId id="454" r:id="rId11"/>
    <p:sldId id="455" r:id="rId12"/>
    <p:sldId id="456" r:id="rId13"/>
    <p:sldId id="457" r:id="rId14"/>
    <p:sldId id="458" r:id="rId15"/>
    <p:sldId id="459" r:id="rId16"/>
    <p:sldId id="460" r:id="rId17"/>
    <p:sldId id="461" r:id="rId18"/>
    <p:sldId id="462" r:id="rId19"/>
    <p:sldId id="428" r:id="rId20"/>
    <p:sldId id="429"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38"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2016/11/13</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2016/11/13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2333804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3515069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3678936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1655433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3232090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1460011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28271519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13693542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1551690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306430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20</a:t>
            </a:fld>
            <a:endParaRPr lang="en-US" altLang="zh-CN" dirty="0" smtClean="0"/>
          </a:p>
        </p:txBody>
      </p:sp>
    </p:spTree>
    <p:extLst>
      <p:ext uri="{BB962C8B-B14F-4D97-AF65-F5344CB8AC3E}">
        <p14:creationId xmlns:p14="http://schemas.microsoft.com/office/powerpoint/2010/main" val="2475903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2399589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969400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159148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2602147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2401833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1121577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2016/11/13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2016/11/13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2016/11/13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2016/11/13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2016/11/13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2016/11/13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2016/11/13</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2016/11/13</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2016/11/13</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2016/11/13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2016/11/13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2016/11/13</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850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13-15】</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約書亞靠近耶利哥的時候，舉目觀看，不料，有一個人手裡有拔出來的刀，對面站立。約書亞到他那裡，問他說：“你是幫助我們呢？是幫助我們敵人呢？”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it came to pass, when Joshua was by Jericho, that he lifted his eyes and looked, and behold, a Man stood opposite him with His sword drawn in His hand. And Joshua went to Him and said to Him, "Are You for us or for our adversaries?"</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他回答說：“不是的，我來是要作耶和華軍隊的元帥。”約書亞就俯伏在地下拜，說：“我主有什麼話吩咐僕人？”</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He said, "No, but as Commander of the army of the LORD I have now come." And Joshua fell on his face to the earth and worshiped, and said to Him, "What does my Lord say to His servant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4</a:t>
            </a:r>
            <a:r>
              <a:rPr lang="zh-CN" altLang="en-US" sz="3600" b="1" dirty="0">
                <a:ea typeface="黑体" panose="02010609060101010101" pitchFamily="49" charset="-122"/>
              </a:rPr>
              <a:t>：</a:t>
            </a:r>
            <a:r>
              <a:rPr lang="en-US" altLang="zh-CN" sz="3600" b="1" dirty="0">
                <a:ea typeface="黑体" panose="02010609060101010101" pitchFamily="49" charset="-122"/>
              </a:rPr>
              <a:t>6-8】</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我現在被澆奠，我離世的時候到了。</a:t>
            </a:r>
            <a:r>
              <a:rPr lang="en-US" altLang="zh-CN" sz="3600" b="1" dirty="0" smtClean="0">
                <a:ea typeface="黑体" panose="02010609060101010101" pitchFamily="49" charset="-122"/>
              </a:rPr>
              <a:t>For </a:t>
            </a:r>
            <a:r>
              <a:rPr lang="en-US" altLang="zh-CN" sz="3600" b="1" dirty="0">
                <a:ea typeface="黑体" panose="02010609060101010101" pitchFamily="49" charset="-122"/>
              </a:rPr>
              <a:t>I am already being poured out as a drink offering, and the time of my departure is at hand.</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那美好的仗我已經打過了，當跑的路我已經跑盡了，所信的道我已經守住了。</a:t>
            </a:r>
            <a:r>
              <a:rPr lang="en-US" altLang="zh-CN" sz="3600" b="1" dirty="0" smtClean="0">
                <a:ea typeface="黑体" panose="02010609060101010101" pitchFamily="49" charset="-122"/>
              </a:rPr>
              <a:t>I </a:t>
            </a:r>
            <a:r>
              <a:rPr lang="en-US" altLang="zh-CN" sz="3600" b="1" dirty="0">
                <a:ea typeface="黑体" panose="02010609060101010101" pitchFamily="49" charset="-122"/>
              </a:rPr>
              <a:t>have fought the good fight, I have finished the race, I have kept the faith.</a:t>
            </a:r>
          </a:p>
        </p:txBody>
      </p:sp>
    </p:spTree>
    <p:extLst>
      <p:ext uri="{BB962C8B-B14F-4D97-AF65-F5344CB8AC3E}">
        <p14:creationId xmlns:p14="http://schemas.microsoft.com/office/powerpoint/2010/main" val="31050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從此以後，有公義的冠冕為我存留，就是按著公義審判的主到了那日要賜給我的，不但賜給我，也賜給凡愛慕他顯現的人。提摩太后書</a:t>
            </a:r>
            <a:r>
              <a:rPr lang="en-US" altLang="zh-CN" sz="3600" b="1" dirty="0" smtClean="0">
                <a:ea typeface="黑体" panose="02010609060101010101" pitchFamily="49" charset="-122"/>
              </a:rPr>
              <a:t>4</a:t>
            </a:r>
            <a:r>
              <a:rPr lang="zh-CN" altLang="en-US" sz="3600" b="1" dirty="0">
                <a:ea typeface="黑体" panose="02010609060101010101" pitchFamily="49" charset="-122"/>
              </a:rPr>
              <a:t>章</a:t>
            </a:r>
          </a:p>
          <a:p>
            <a:pPr algn="l" defTabSz="914400">
              <a:spcBef>
                <a:spcPct val="20000"/>
              </a:spcBef>
            </a:pPr>
            <a:r>
              <a:rPr lang="en-US" altLang="zh-CN" sz="3600" b="1" dirty="0">
                <a:ea typeface="黑体" panose="02010609060101010101" pitchFamily="49" charset="-122"/>
              </a:rPr>
              <a:t>Finally, there is laid up for me the crown of righteousness, which the Lord, the righteous Judge, will give to me on that Day, and not to me only but also to all who have loved His </a:t>
            </a:r>
            <a:r>
              <a:rPr lang="en-US" altLang="zh-CN" sz="3600" b="1" dirty="0" smtClean="0">
                <a:ea typeface="黑体" panose="02010609060101010101" pitchFamily="49" charset="-122"/>
              </a:rPr>
              <a:t>appearing.</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6952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以弗所書</a:t>
            </a:r>
            <a:r>
              <a:rPr lang="en-US" altLang="zh-CN" sz="3600" b="1" dirty="0" smtClean="0">
                <a:ea typeface="黑体" panose="02010609060101010101" pitchFamily="49" charset="-122"/>
              </a:rPr>
              <a:t>Ephesians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10-17】</a:t>
            </a:r>
            <a:r>
              <a:rPr lang="zh-CN" altLang="en-US"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我還有末了的話：你們要靠著主，倚賴他的大能大力，作剛強的人。</a:t>
            </a:r>
            <a:r>
              <a:rPr lang="en-US" altLang="zh-CN" sz="3600" b="1" dirty="0" smtClean="0">
                <a:ea typeface="黑体" panose="02010609060101010101" pitchFamily="49" charset="-122"/>
              </a:rPr>
              <a:t>Finally</a:t>
            </a:r>
            <a:r>
              <a:rPr lang="en-US" altLang="zh-CN" sz="3600" b="1" dirty="0">
                <a:ea typeface="黑体" panose="02010609060101010101" pitchFamily="49" charset="-122"/>
              </a:rPr>
              <a:t>, my brethren, be strong in the Lord and in the power of His might.</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要穿戴　神所賜的全副軍裝，就能抵擋魔鬼的詭計。</a:t>
            </a:r>
            <a:r>
              <a:rPr lang="en-US" altLang="zh-CN" sz="3600" b="1" dirty="0" smtClean="0">
                <a:ea typeface="黑体" panose="02010609060101010101" pitchFamily="49" charset="-122"/>
              </a:rPr>
              <a:t>Put </a:t>
            </a:r>
            <a:r>
              <a:rPr lang="en-US" altLang="zh-CN" sz="3600" b="1" dirty="0">
                <a:ea typeface="黑体" panose="02010609060101010101" pitchFamily="49" charset="-122"/>
              </a:rPr>
              <a:t>on the whole armor of God, that you may be able to stand against the wiles of the devil.</a:t>
            </a:r>
          </a:p>
        </p:txBody>
      </p:sp>
    </p:spTree>
    <p:extLst>
      <p:ext uri="{BB962C8B-B14F-4D97-AF65-F5344CB8AC3E}">
        <p14:creationId xmlns:p14="http://schemas.microsoft.com/office/powerpoint/2010/main" val="3139169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因我們並不是與屬血氣的爭戰，乃是與那些執政的、掌權的、管轄這幽暗世界的，以及天空屬靈氣的惡魔爭戰。</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we do not wrestle against flesh and blood, but against principalities, against powers, against the rulers of the darkness of this age, against spiritual hosts of wickedness in the heavenly places.</a:t>
            </a:r>
          </a:p>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所以，要拿起　神所賜的全副軍裝，好在磨難的日子抵擋仇敵，並且成就了一切，還能站立得住。</a:t>
            </a:r>
          </a:p>
          <a:p>
            <a:pPr algn="l" defTabSz="914400">
              <a:spcBef>
                <a:spcPct val="20000"/>
              </a:spcBef>
            </a:pPr>
            <a:r>
              <a:rPr lang="en-US" altLang="zh-CN" sz="3600" b="1" dirty="0" smtClean="0">
                <a:ea typeface="黑体" panose="02010609060101010101" pitchFamily="49" charset="-122"/>
              </a:rPr>
              <a:t>Therefore </a:t>
            </a:r>
            <a:r>
              <a:rPr lang="en-US" altLang="zh-CN" sz="3600" b="1" dirty="0">
                <a:ea typeface="黑体" panose="02010609060101010101" pitchFamily="49" charset="-122"/>
              </a:rPr>
              <a:t>take up the whole armor of God, that you may be able to withstand in the evil day, and having done all, to stand.</a:t>
            </a:r>
          </a:p>
        </p:txBody>
      </p:sp>
    </p:spTree>
    <p:extLst>
      <p:ext uri="{BB962C8B-B14F-4D97-AF65-F5344CB8AC3E}">
        <p14:creationId xmlns:p14="http://schemas.microsoft.com/office/powerpoint/2010/main" val="3862744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哥林多後書</a:t>
            </a:r>
            <a:r>
              <a:rPr lang="en-US" altLang="zh-CN" sz="3600" b="1" dirty="0" smtClean="0">
                <a:ea typeface="黑体" panose="02010609060101010101" pitchFamily="49" charset="-122"/>
              </a:rPr>
              <a:t>2 </a:t>
            </a:r>
            <a:r>
              <a:rPr lang="en-US" altLang="zh-CN" sz="3600" b="1" dirty="0">
                <a:ea typeface="黑体" panose="02010609060101010101" pitchFamily="49" charset="-122"/>
              </a:rPr>
              <a:t>Corinthians 10</a:t>
            </a:r>
            <a:r>
              <a:rPr lang="zh-CN" altLang="en-US" sz="3600" b="1" dirty="0">
                <a:ea typeface="黑体" panose="02010609060101010101" pitchFamily="49" charset="-122"/>
              </a:rPr>
              <a:t>：</a:t>
            </a:r>
            <a:r>
              <a:rPr lang="en-US" altLang="zh-CN" sz="3600" b="1" dirty="0">
                <a:ea typeface="黑体" panose="02010609060101010101" pitchFamily="49" charset="-122"/>
              </a:rPr>
              <a:t>4-5】</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我們爭戰的兵器，本不是屬血氣的，乃是在　神面前有能力，可以攻破堅固的營壘，</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the weapons of our warfare are not carnal but mighty in God for pulling down strongholds,</a:t>
            </a:r>
          </a:p>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將各樣的計謀，各樣攔阻人認識　神的那些自高之事一概攻破了，又將人所有的心意奪回，使他都順服基督。</a:t>
            </a:r>
          </a:p>
          <a:p>
            <a:pPr algn="l" defTabSz="914400">
              <a:spcBef>
                <a:spcPct val="20000"/>
              </a:spcBef>
            </a:pPr>
            <a:r>
              <a:rPr lang="en-US" altLang="zh-CN" sz="3600" b="1" dirty="0" smtClean="0">
                <a:ea typeface="黑体" panose="02010609060101010101" pitchFamily="49" charset="-122"/>
              </a:rPr>
              <a:t>casting </a:t>
            </a:r>
            <a:r>
              <a:rPr lang="en-US" altLang="zh-CN" sz="3600" b="1" dirty="0">
                <a:ea typeface="黑体" panose="02010609060101010101" pitchFamily="49" charset="-122"/>
              </a:rPr>
              <a:t>down arguments and every high thing that exalts itself against the knowledge of God, bringing every thought into captivity to the obedience of Christ,</a:t>
            </a:r>
          </a:p>
        </p:txBody>
      </p:sp>
    </p:spTree>
    <p:extLst>
      <p:ext uri="{BB962C8B-B14F-4D97-AF65-F5344CB8AC3E}">
        <p14:creationId xmlns:p14="http://schemas.microsoft.com/office/powerpoint/2010/main" val="2215509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7-8】</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只要剛強，大大壯膽，謹守遵行我僕人摩西所吩咐你的一切律法，不可偏離左右，使你無論往哪裡去，都可以順利。</a:t>
            </a:r>
          </a:p>
          <a:p>
            <a:pPr algn="l" defTabSz="914400">
              <a:spcBef>
                <a:spcPct val="20000"/>
              </a:spcBef>
            </a:pPr>
            <a:r>
              <a:rPr lang="en-US" altLang="zh-CN" sz="3600" b="1" dirty="0" smtClean="0">
                <a:ea typeface="黑体" panose="02010609060101010101" pitchFamily="49" charset="-122"/>
              </a:rPr>
              <a:t>Only </a:t>
            </a:r>
            <a:r>
              <a:rPr lang="en-US" altLang="zh-CN" sz="3600" b="1" dirty="0">
                <a:ea typeface="黑体" panose="02010609060101010101" pitchFamily="49" charset="-122"/>
              </a:rPr>
              <a:t>be strong and very courageous, that you may observe to do according to all the law which Moses My servant commanded you; do not turn from it to the right hand or to the left, that you may prosper wherever you go.</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這律法書不可離開你的口，總要晝夜思想，好使你謹守遵行這書上所寫的一切話。如此，你的道路就可以亨通，凡事順利。</a:t>
            </a:r>
          </a:p>
          <a:p>
            <a:pPr algn="l" defTabSz="914400">
              <a:spcBef>
                <a:spcPct val="20000"/>
              </a:spcBef>
            </a:pPr>
            <a:r>
              <a:rPr lang="en-US" altLang="zh-CN" sz="3600" b="1" dirty="0" smtClean="0">
                <a:ea typeface="黑体" panose="02010609060101010101" pitchFamily="49" charset="-122"/>
              </a:rPr>
              <a:t>This </a:t>
            </a:r>
            <a:r>
              <a:rPr lang="en-US" altLang="zh-CN" sz="3600" b="1" dirty="0">
                <a:ea typeface="黑体" panose="02010609060101010101" pitchFamily="49" charset="-122"/>
              </a:rPr>
              <a:t>Book of the Law shall not depart from your mouth, but you shall meditate in it day and night, that you may observe to do according to all that is written in it. For then you will make your way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32829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defTabSz="914400">
              <a:spcBef>
                <a:spcPct val="20000"/>
              </a:spcBef>
            </a:pPr>
            <a:r>
              <a:rPr lang="en-US" altLang="zh-CN" sz="3600" b="1" dirty="0" smtClean="0">
                <a:ea typeface="黑体" panose="02010609060101010101" pitchFamily="49" charset="-122"/>
              </a:rPr>
              <a:t>15</a:t>
            </a:r>
            <a:r>
              <a:rPr lang="zh-CN" altLang="en-US" sz="3600" b="1" dirty="0" smtClean="0">
                <a:ea typeface="黑体" panose="02010609060101010101" pitchFamily="49" charset="-122"/>
              </a:rPr>
              <a:t>耶和華怎樣吩咐他僕人摩西，摩西就照樣吩咐約書亞，約書亞也照樣行。凡耶和華所吩咐摩西的，約書亞沒有一件懈怠不行的。</a:t>
            </a:r>
          </a:p>
          <a:p>
            <a:pPr algn="l" defTabSz="914400">
              <a:spcBef>
                <a:spcPct val="20000"/>
              </a:spcBef>
            </a:pPr>
            <a:r>
              <a:rPr lang="en-US" altLang="zh-CN" sz="3600" b="1" dirty="0" smtClean="0">
                <a:ea typeface="黑体" panose="02010609060101010101" pitchFamily="49" charset="-122"/>
              </a:rPr>
              <a:t>As </a:t>
            </a:r>
            <a:r>
              <a:rPr lang="en-US" altLang="zh-CN" sz="3600" b="1" dirty="0">
                <a:ea typeface="黑体" panose="02010609060101010101" pitchFamily="49" charset="-122"/>
              </a:rPr>
              <a:t>the LORD had commanded Moses his servant, so Moses commanded Joshua, and so Joshua did. He left nothing undone of all that the LORD had commanded Moses.</a:t>
            </a:r>
          </a:p>
        </p:txBody>
      </p:sp>
    </p:spTree>
    <p:extLst>
      <p:ext uri="{BB962C8B-B14F-4D97-AF65-F5344CB8AC3E}">
        <p14:creationId xmlns:p14="http://schemas.microsoft.com/office/powerpoint/2010/main" val="3382925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850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13-15】</a:t>
            </a:r>
          </a:p>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約書亞靠近耶利哥的時候，舉目觀看，不料，有一個人手裡有拔出來的刀，對面站立。約書亞到他那裡，問他說：“你是幫助我們呢？是幫助我們敵人呢？”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it came to pass, when Joshua was by Jericho, that he lifted his eyes and looked, and behold, a Man stood opposite him with His sword drawn in His hand. And Joshua went to Him and said to Him, "Are You for us or for our adversaries?"</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他回答說：“不是的，我來是要作耶和華軍隊的元帥。”約書亞就俯伏在地下拜，說：“我主有什麼話吩咐僕人？” </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He said, "No, but as Commander of the army of the LORD I have now come." And Joshua fell on his face to the earth and worshiped, and said to Him, "What does my Lord say to His servant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471386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13-15】</a:t>
            </a:r>
          </a:p>
          <a:p>
            <a:pPr algn="l" defTabSz="914400">
              <a:spcBef>
                <a:spcPct val="20000"/>
              </a:spcBef>
            </a:pPr>
            <a:r>
              <a:rPr lang="en-US" altLang="zh-CN" sz="3600" b="1" dirty="0" smtClean="0">
                <a:ea typeface="黑体" panose="02010609060101010101" pitchFamily="49" charset="-122"/>
              </a:rPr>
              <a:t>15</a:t>
            </a:r>
            <a:r>
              <a:rPr lang="zh-CN" altLang="en-US" sz="3600" b="1" dirty="0" smtClean="0">
                <a:ea typeface="黑体" panose="02010609060101010101" pitchFamily="49" charset="-122"/>
              </a:rPr>
              <a:t>耶和華軍隊的元帥對約書亞說：“把你腳上的鞋脫下來，因為你所站的地方是聖的。”約書亞就照著行了。</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the Commander of the LORD's army said to Joshua, "Take your sandal off your foot, for the place where you stand is holy." And Joshua did so.</a:t>
            </a:r>
          </a:p>
        </p:txBody>
      </p:sp>
    </p:spTree>
    <p:extLst>
      <p:ext uri="{BB962C8B-B14F-4D97-AF65-F5344CB8AC3E}">
        <p14:creationId xmlns:p14="http://schemas.microsoft.com/office/powerpoint/2010/main" val="1480850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zh-CN" altLang="en-US" sz="3600" b="1" dirty="0" smtClean="0">
                <a:ea typeface="黑体" panose="02010609060101010101" pitchFamily="49" charset="-122"/>
              </a:rPr>
              <a:t>我的羊聽我的聲音，我也認識他們，他們也跟著我。</a:t>
            </a:r>
          </a:p>
          <a:p>
            <a:pPr algn="l"/>
            <a:r>
              <a:rPr lang="en-US" altLang="zh-CN" sz="3600" b="1" dirty="0" smtClean="0">
                <a:ea typeface="黑体" panose="02010609060101010101" pitchFamily="49" charset="-122"/>
              </a:rPr>
              <a:t>My </a:t>
            </a:r>
            <a:r>
              <a:rPr lang="en-US" altLang="zh-CN" sz="3600" b="1" dirty="0">
                <a:ea typeface="黑体" panose="02010609060101010101" pitchFamily="49" charset="-122"/>
              </a:rPr>
              <a:t>sheep hear My voice, and I know them, and they follow Me.</a:t>
            </a:r>
          </a:p>
        </p:txBody>
      </p:sp>
    </p:spTree>
    <p:extLst>
      <p:ext uri="{BB962C8B-B14F-4D97-AF65-F5344CB8AC3E}">
        <p14:creationId xmlns:p14="http://schemas.microsoft.com/office/powerpoint/2010/main" val="351947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13-15】</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耶和華軍隊的元帥對約書亞說：“把你腳上的鞋脫下來，因為你所站的地方是聖的。”約書亞就照著行了。</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Commander of the LORD's army said to Joshua, "Take your sandal off your foot, for the place where you stand is holy." And Joshua did so.</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哥林多後書</a:t>
            </a:r>
            <a:r>
              <a:rPr lang="en-US" altLang="zh-CN" sz="3600" b="1" dirty="0" smtClean="0">
                <a:ea typeface="黑体" panose="02010609060101010101" pitchFamily="49" charset="-122"/>
              </a:rPr>
              <a:t>2 </a:t>
            </a:r>
            <a:r>
              <a:rPr lang="en-US" altLang="zh-CN" sz="3600" b="1" dirty="0">
                <a:ea typeface="黑体" panose="02010609060101010101" pitchFamily="49" charset="-122"/>
              </a:rPr>
              <a:t>Corinthians 5</a:t>
            </a:r>
            <a:r>
              <a:rPr lang="zh-CN" altLang="en-US" sz="3600" b="1" dirty="0">
                <a:ea typeface="黑体" panose="02010609060101010101" pitchFamily="49" charset="-122"/>
              </a:rPr>
              <a:t>：</a:t>
            </a:r>
            <a:r>
              <a:rPr lang="en-US" altLang="zh-CN" sz="3600" b="1" dirty="0">
                <a:ea typeface="黑体" panose="02010609060101010101" pitchFamily="49" charset="-122"/>
              </a:rPr>
              <a:t>14-15】</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原來基督的愛激勵我們。因我們想，一人既替眾人死，眾人就都死了；</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love of Christ compels us, because we judge thus: that if One died for all, then all died;</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並且他替眾人死，是叫那些活著的人不再為自己活，乃為替他們死而復活的主活。</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died for all, that those who live should live no longer for themselves, but for Him who died for them and rose again.</a:t>
            </a:r>
          </a:p>
        </p:txBody>
      </p:sp>
    </p:spTree>
    <p:extLst>
      <p:ext uri="{BB962C8B-B14F-4D97-AF65-F5344CB8AC3E}">
        <p14:creationId xmlns:p14="http://schemas.microsoft.com/office/powerpoint/2010/main" val="37183017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約書亞記</a:t>
            </a:r>
            <a:r>
              <a:rPr lang="en-US" altLang="zh-CN" sz="3600" b="1" dirty="0" smtClean="0">
                <a:ea typeface="黑体" panose="02010609060101010101" pitchFamily="49" charset="-122"/>
              </a:rPr>
              <a:t>Joshua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耶和華的僕人摩西死了以後，耶和華曉諭摩西的幫手、嫩的兒子約書亞說：</a:t>
            </a:r>
          </a:p>
          <a:p>
            <a:pPr algn="l" defTabSz="914400">
              <a:spcBef>
                <a:spcPct val="20000"/>
              </a:spcBef>
            </a:pPr>
            <a:r>
              <a:rPr lang="en-US" altLang="zh-CN" sz="3600" b="1" dirty="0" smtClean="0">
                <a:ea typeface="黑体" panose="02010609060101010101" pitchFamily="49" charset="-122"/>
              </a:rPr>
              <a:t>Joshua </a:t>
            </a:r>
            <a:r>
              <a:rPr lang="en-US" altLang="zh-CN" sz="3600" b="1" dirty="0">
                <a:ea typeface="黑体" panose="02010609060101010101" pitchFamily="49" charset="-122"/>
              </a:rPr>
              <a:t>Commanded to Cross the Jordan After the death of Moses the servant of the LORD, it came to pass that the LORD spoke to Joshua the son of Nun, Moses' assistant, saying:</a:t>
            </a:r>
          </a:p>
          <a:p>
            <a:pPr algn="l" defTabSz="914400">
              <a:spcBef>
                <a:spcPct val="20000"/>
              </a:spcBef>
            </a:pPr>
            <a:r>
              <a:rPr lang="en-US" altLang="zh-CN" sz="3600" b="1" dirty="0">
                <a:ea typeface="黑体" panose="02010609060101010101" pitchFamily="49" charset="-122"/>
              </a:rPr>
              <a:t>2</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我的僕人摩西死了。現在你要起來，和眾百姓過這約旦河，往我所要賜給以色列人的地去。</a:t>
            </a:r>
            <a:r>
              <a:rPr lang="en-US" altLang="zh-CN" sz="3600" b="1" dirty="0" smtClean="0">
                <a:ea typeface="黑体" panose="02010609060101010101" pitchFamily="49" charset="-122"/>
              </a:rPr>
              <a:t>"</a:t>
            </a:r>
            <a:r>
              <a:rPr lang="en-US" altLang="zh-CN" sz="3600" b="1" dirty="0">
                <a:ea typeface="黑体" panose="02010609060101010101" pitchFamily="49" charset="-122"/>
              </a:rPr>
              <a:t>Moses My servant is dead. Now therefore, arise, go over this Jordan, you and all this people, to the land which I am giving to them--the children of Israel.</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凡你們腳掌所踏之地，我都照著我所應許摩西的話賜給你們了。</a:t>
            </a:r>
          </a:p>
          <a:p>
            <a:pPr algn="l" defTabSz="914400">
              <a:spcBef>
                <a:spcPct val="20000"/>
              </a:spcBef>
            </a:pPr>
            <a:r>
              <a:rPr lang="en-US" altLang="zh-CN" sz="3600" b="1" dirty="0" smtClean="0">
                <a:ea typeface="黑体" panose="02010609060101010101" pitchFamily="49" charset="-122"/>
              </a:rPr>
              <a:t>Every </a:t>
            </a:r>
            <a:r>
              <a:rPr lang="en-US" altLang="zh-CN" sz="3600" b="1" dirty="0">
                <a:ea typeface="黑体" panose="02010609060101010101" pitchFamily="49" charset="-122"/>
              </a:rPr>
              <a:t>place that the sole of your foot will tread upon I have given you, as I said to Moses.</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從曠野和這黎巴嫩，直到幼發拉底大河，赫人的全地，又到大海日落之處，都要作你們的境界。</a:t>
            </a:r>
          </a:p>
          <a:p>
            <a:pPr algn="l" defTabSz="914400">
              <a:spcBef>
                <a:spcPct val="20000"/>
              </a:spcBef>
            </a:pPr>
            <a:r>
              <a:rPr lang="en-US" altLang="zh-CN" sz="3600" b="1" dirty="0" smtClean="0">
                <a:ea typeface="黑体" panose="02010609060101010101" pitchFamily="49" charset="-122"/>
              </a:rPr>
              <a:t>From </a:t>
            </a:r>
            <a:r>
              <a:rPr lang="en-US" altLang="zh-CN" sz="3600" b="1" dirty="0">
                <a:ea typeface="黑体" panose="02010609060101010101" pitchFamily="49" charset="-122"/>
              </a:rPr>
              <a:t>the wilderness and this Lebanon as far as the great river, the River Euphrates, all the land of the Hittites, and to the Great Sea toward the going down of the sun, shall be your territory.</a:t>
            </a:r>
          </a:p>
        </p:txBody>
      </p:sp>
    </p:spTree>
    <p:extLst>
      <p:ext uri="{BB962C8B-B14F-4D97-AF65-F5344CB8AC3E}">
        <p14:creationId xmlns:p14="http://schemas.microsoft.com/office/powerpoint/2010/main" val="4225262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你平生的日子，必無一人能在你面前站立得住。我怎樣與摩西同在，也必照樣與你同在，我必不撇下你，也不丟棄你。</a:t>
            </a:r>
          </a:p>
          <a:p>
            <a:pPr algn="l" defTabSz="914400">
              <a:spcBef>
                <a:spcPct val="20000"/>
              </a:spcBef>
            </a:pPr>
            <a:r>
              <a:rPr lang="en-US" altLang="zh-CN" sz="3600" b="1" dirty="0" smtClean="0">
                <a:ea typeface="黑体" panose="02010609060101010101" pitchFamily="49" charset="-122"/>
              </a:rPr>
              <a:t>No </a:t>
            </a:r>
            <a:r>
              <a:rPr lang="en-US" altLang="zh-CN" sz="3600" b="1" dirty="0">
                <a:ea typeface="黑体" panose="02010609060101010101" pitchFamily="49" charset="-122"/>
              </a:rPr>
              <a:t>man shall be able to stand before you all the days of your life; as I was with Moses, so I will be with you. I will not leave you nor forsake you.</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你當剛強壯膽！因為你必使這百姓承受那地為業，就是我向他們列祖起誓應許賜給他們的地。</a:t>
            </a:r>
          </a:p>
          <a:p>
            <a:pPr algn="l" defTabSz="914400">
              <a:spcBef>
                <a:spcPct val="20000"/>
              </a:spcBef>
            </a:pPr>
            <a:r>
              <a:rPr lang="en-US" altLang="zh-CN" sz="3600" b="1" dirty="0" smtClean="0">
                <a:ea typeface="黑体" panose="02010609060101010101" pitchFamily="49" charset="-122"/>
              </a:rPr>
              <a:t>Be </a:t>
            </a:r>
            <a:r>
              <a:rPr lang="en-US" altLang="zh-CN" sz="3600" b="1" dirty="0">
                <a:ea typeface="黑体" panose="02010609060101010101" pitchFamily="49" charset="-122"/>
              </a:rPr>
              <a:t>strong and of good courage, for to this people you shall divide as an inheritance the land which I swore to their fathers to give them.</a:t>
            </a:r>
          </a:p>
        </p:txBody>
      </p:sp>
    </p:spTree>
    <p:extLst>
      <p:ext uri="{BB962C8B-B14F-4D97-AF65-F5344CB8AC3E}">
        <p14:creationId xmlns:p14="http://schemas.microsoft.com/office/powerpoint/2010/main" val="169187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只要剛強，大大壯膽，謹守遵行我僕人摩西所吩咐你的一切律法，不可偏離左右，使你無論往哪裡去，都可以順利。</a:t>
            </a:r>
          </a:p>
          <a:p>
            <a:pPr algn="l" defTabSz="914400">
              <a:spcBef>
                <a:spcPct val="20000"/>
              </a:spcBef>
            </a:pPr>
            <a:r>
              <a:rPr lang="en-US" altLang="zh-CN" sz="3600" b="1" dirty="0" smtClean="0">
                <a:ea typeface="黑体" panose="02010609060101010101" pitchFamily="49" charset="-122"/>
              </a:rPr>
              <a:t>Only </a:t>
            </a:r>
            <a:r>
              <a:rPr lang="en-US" altLang="zh-CN" sz="3600" b="1" dirty="0">
                <a:ea typeface="黑体" panose="02010609060101010101" pitchFamily="49" charset="-122"/>
              </a:rPr>
              <a:t>be strong and very courageous, that you may observe to do according to all the law which Moses My servant commanded you; do not turn from it to the right hand or to the left, that you may prosper wherever you go.</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這律法書不可離開你的口，總要晝夜思想，好使你謹守遵行這書上所寫的一切話。如此，你的道路就可以亨通，凡事順利。</a:t>
            </a:r>
          </a:p>
          <a:p>
            <a:pPr algn="l" defTabSz="914400">
              <a:spcBef>
                <a:spcPct val="20000"/>
              </a:spcBef>
            </a:pPr>
            <a:r>
              <a:rPr lang="en-US" altLang="zh-CN" sz="3600" b="1" dirty="0" smtClean="0">
                <a:ea typeface="黑体" panose="02010609060101010101" pitchFamily="49" charset="-122"/>
              </a:rPr>
              <a:t>This </a:t>
            </a:r>
            <a:r>
              <a:rPr lang="en-US" altLang="zh-CN" sz="3600" b="1" dirty="0">
                <a:ea typeface="黑体" panose="02010609060101010101" pitchFamily="49" charset="-122"/>
              </a:rPr>
              <a:t>Book of the Law shall not depart from your mouth, but you shall meditate in it day and night, that you may observe to do according to all that is written in it. For then you will make your way prosperous, and then you will have good success.</a:t>
            </a:r>
          </a:p>
        </p:txBody>
      </p:sp>
    </p:spTree>
    <p:extLst>
      <p:ext uri="{BB962C8B-B14F-4D97-AF65-F5344CB8AC3E}">
        <p14:creationId xmlns:p14="http://schemas.microsoft.com/office/powerpoint/2010/main" val="3512188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我豈沒有吩咐你嗎？你當剛強壯膽！不要懼怕，也不要驚惶，因為你無論往哪裡去，耶和華你的　神必與你同在。” </a:t>
            </a:r>
          </a:p>
          <a:p>
            <a:pPr algn="l" defTabSz="914400">
              <a:spcBef>
                <a:spcPct val="20000"/>
              </a:spcBef>
            </a:pPr>
            <a:r>
              <a:rPr lang="en-US" altLang="zh-CN" sz="3600" b="1" dirty="0" smtClean="0">
                <a:ea typeface="黑体" panose="02010609060101010101" pitchFamily="49" charset="-122"/>
              </a:rPr>
              <a:t>Have </a:t>
            </a:r>
            <a:r>
              <a:rPr lang="en-US" altLang="zh-CN" sz="3600" b="1" dirty="0">
                <a:ea typeface="黑体" panose="02010609060101010101" pitchFamily="49" charset="-122"/>
              </a:rPr>
              <a:t>I not commanded you? Be strong and of good courage; do not be afraid, nor be dismayed, for the LORD your God is with you wherever you go."</a:t>
            </a:r>
          </a:p>
        </p:txBody>
      </p:sp>
    </p:spTree>
    <p:extLst>
      <p:ext uri="{BB962C8B-B14F-4D97-AF65-F5344CB8AC3E}">
        <p14:creationId xmlns:p14="http://schemas.microsoft.com/office/powerpoint/2010/main" val="3177078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提摩太前書</a:t>
            </a:r>
            <a:r>
              <a:rPr lang="en-US" altLang="zh-CN" sz="3600" b="1" dirty="0" smtClean="0">
                <a:ea typeface="黑体" panose="02010609060101010101" pitchFamily="49" charset="-122"/>
              </a:rPr>
              <a:t>1 </a:t>
            </a:r>
            <a:r>
              <a:rPr lang="en-US" altLang="zh-CN" sz="3600" b="1" dirty="0">
                <a:ea typeface="黑体" panose="02010609060101010101" pitchFamily="49" charset="-122"/>
              </a:rPr>
              <a:t>Timothy 6</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defTabSz="914400">
              <a:spcBef>
                <a:spcPct val="20000"/>
              </a:spcBef>
            </a:pPr>
            <a:r>
              <a:rPr lang="zh-CN" altLang="en-US" sz="3600" b="1" dirty="0" smtClean="0">
                <a:ea typeface="黑体" panose="02010609060101010101" pitchFamily="49" charset="-122"/>
              </a:rPr>
              <a:t>你要為真道打那美好的仗，持定永生。你為此被召，也在許多見證人面前已經作了那美好的見證。</a:t>
            </a:r>
          </a:p>
          <a:p>
            <a:pPr algn="l" defTabSz="914400">
              <a:spcBef>
                <a:spcPct val="20000"/>
              </a:spcBef>
            </a:pPr>
            <a:r>
              <a:rPr lang="en-US" altLang="zh-CN" sz="3600" b="1" dirty="0" smtClean="0">
                <a:ea typeface="黑体" panose="02010609060101010101" pitchFamily="49" charset="-122"/>
              </a:rPr>
              <a:t>Fight </a:t>
            </a:r>
            <a:r>
              <a:rPr lang="en-US" altLang="zh-CN" sz="3600" b="1" dirty="0">
                <a:ea typeface="黑体" panose="02010609060101010101" pitchFamily="49" charset="-122"/>
              </a:rPr>
              <a:t>the good fight of faith, lay hold on eternal life, to which you were also called and have confessed the good confession in the presence of many witnesses.</a:t>
            </a:r>
          </a:p>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1</a:t>
            </a:r>
            <a:r>
              <a:rPr lang="zh-CN" altLang="en-US" sz="3600" b="1" dirty="0">
                <a:ea typeface="黑体" panose="02010609060101010101" pitchFamily="49" charset="-122"/>
              </a:rPr>
              <a:t>：</a:t>
            </a:r>
            <a:r>
              <a:rPr lang="en-US" altLang="zh-CN" sz="3600" b="1" dirty="0">
                <a:ea typeface="黑体" panose="02010609060101010101" pitchFamily="49" charset="-122"/>
              </a:rPr>
              <a:t>7】</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因為　神賜給我們不是膽怯的心，乃是剛強、仁愛、謹守的心。</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God has not given us a spirit of fear, but of power and of love and of a sound mind.</a:t>
            </a:r>
          </a:p>
        </p:txBody>
      </p:sp>
    </p:spTree>
    <p:extLst>
      <p:ext uri="{BB962C8B-B14F-4D97-AF65-F5344CB8AC3E}">
        <p14:creationId xmlns:p14="http://schemas.microsoft.com/office/powerpoint/2010/main" val="2716402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2</a:t>
            </a:r>
            <a:r>
              <a:rPr lang="zh-CN" altLang="en-US" sz="3600" b="1" dirty="0">
                <a:ea typeface="黑体" panose="02010609060101010101" pitchFamily="49" charset="-122"/>
              </a:rPr>
              <a:t>：</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4】</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我兒啊，你要在基督耶穌的恩典上剛強起來。</a:t>
            </a:r>
            <a:r>
              <a:rPr lang="en-US" altLang="zh-CN" sz="3600" b="1" dirty="0" smtClean="0">
                <a:ea typeface="黑体" panose="02010609060101010101" pitchFamily="49" charset="-122"/>
              </a:rPr>
              <a:t>Be </a:t>
            </a:r>
            <a:r>
              <a:rPr lang="en-US" altLang="zh-CN" sz="3600" b="1" dirty="0">
                <a:ea typeface="黑体" panose="02010609060101010101" pitchFamily="49" charset="-122"/>
              </a:rPr>
              <a:t>Strong in Grace You therefore, my son, be strong in the grace that is in Christ Jesus</a:t>
            </a:r>
            <a:r>
              <a:rPr lang="en-US" altLang="zh-CN" sz="3600" b="1" dirty="0" smtClean="0">
                <a:ea typeface="黑体" panose="02010609060101010101" pitchFamily="49" charset="-122"/>
              </a:rPr>
              <a:t>.</a:t>
            </a:r>
          </a:p>
          <a:p>
            <a:pPr algn="l" defTabSz="914400">
              <a:spcBef>
                <a:spcPct val="20000"/>
              </a:spcBef>
            </a:pP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凡在軍中當兵的，不將世務纏身，好叫那招他當兵的人喜悅。</a:t>
            </a:r>
          </a:p>
          <a:p>
            <a:pPr algn="l" defTabSz="914400">
              <a:spcBef>
                <a:spcPct val="20000"/>
              </a:spcBef>
            </a:pPr>
            <a:r>
              <a:rPr lang="en-US" altLang="zh-CN" sz="3600" b="1" dirty="0" smtClean="0">
                <a:ea typeface="黑体" panose="02010609060101010101" pitchFamily="49" charset="-122"/>
              </a:rPr>
              <a:t>No </a:t>
            </a:r>
            <a:r>
              <a:rPr lang="en-US" altLang="zh-CN" sz="3600" b="1" dirty="0">
                <a:ea typeface="黑体" panose="02010609060101010101" pitchFamily="49" charset="-122"/>
              </a:rPr>
              <a:t>one engaged in warfare entangles himself with the affairs of this life, that he may please him who enlisted him as a soldier.</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914162397"/>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3157</TotalTime>
  <Words>2352</Words>
  <Application>Microsoft Office PowerPoint</Application>
  <PresentationFormat>全屏显示(4:3)</PresentationFormat>
  <Paragraphs>98</Paragraphs>
  <Slides>20</Slides>
  <Notes>20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328</cp:revision>
  <dcterms:created xsi:type="dcterms:W3CDTF">2014-02-25T17:54:08Z</dcterms:created>
  <dcterms:modified xsi:type="dcterms:W3CDTF">2016-11-13T10:36:41Z</dcterms:modified>
</cp:coreProperties>
</file>