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9"/>
  </p:notesMasterIdLst>
  <p:handoutMasterIdLst>
    <p:handoutMasterId r:id="rId10"/>
  </p:handoutMasterIdLst>
  <p:sldIdLst>
    <p:sldId id="399" r:id="rId2"/>
    <p:sldId id="387" r:id="rId3"/>
    <p:sldId id="375" r:id="rId4"/>
    <p:sldId id="463" r:id="rId5"/>
    <p:sldId id="464" r:id="rId6"/>
    <p:sldId id="465" r:id="rId7"/>
    <p:sldId id="466" r:id="rId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63" d="100"/>
          <a:sy n="63" d="100"/>
        </p:scale>
        <p:origin x="91" y="57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2016/11/25</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2016/11/25</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3093775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4</a:t>
            </a:fld>
            <a:endParaRPr lang="en-US" altLang="zh-CN" smtClean="0">
              <a:solidFill>
                <a:prstClr val="black"/>
              </a:solidFill>
            </a:endParaRPr>
          </a:p>
        </p:txBody>
      </p:sp>
    </p:spTree>
    <p:extLst>
      <p:ext uri="{BB962C8B-B14F-4D97-AF65-F5344CB8AC3E}">
        <p14:creationId xmlns:p14="http://schemas.microsoft.com/office/powerpoint/2010/main" val="1525261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5</a:t>
            </a:fld>
            <a:endParaRPr lang="en-US" altLang="zh-CN" smtClean="0">
              <a:solidFill>
                <a:prstClr val="black"/>
              </a:solidFill>
            </a:endParaRPr>
          </a:p>
        </p:txBody>
      </p:sp>
    </p:spTree>
    <p:extLst>
      <p:ext uri="{BB962C8B-B14F-4D97-AF65-F5344CB8AC3E}">
        <p14:creationId xmlns:p14="http://schemas.microsoft.com/office/powerpoint/2010/main" val="38180360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6</a:t>
            </a:fld>
            <a:endParaRPr lang="en-US" altLang="zh-CN" smtClean="0">
              <a:solidFill>
                <a:prstClr val="black"/>
              </a:solidFill>
            </a:endParaRPr>
          </a:p>
        </p:txBody>
      </p:sp>
    </p:spTree>
    <p:extLst>
      <p:ext uri="{BB962C8B-B14F-4D97-AF65-F5344CB8AC3E}">
        <p14:creationId xmlns:p14="http://schemas.microsoft.com/office/powerpoint/2010/main" val="32340394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7</a:t>
            </a:fld>
            <a:endParaRPr lang="en-US" altLang="zh-CN" smtClean="0">
              <a:solidFill>
                <a:prstClr val="black"/>
              </a:solidFill>
            </a:endParaRPr>
          </a:p>
        </p:txBody>
      </p:sp>
    </p:spTree>
    <p:extLst>
      <p:ext uri="{BB962C8B-B14F-4D97-AF65-F5344CB8AC3E}">
        <p14:creationId xmlns:p14="http://schemas.microsoft.com/office/powerpoint/2010/main" val="3347538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2016/11/25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2016/11/25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2016/11/25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2016/11/25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2016/11/25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2016/11/25</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2016/11/25</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2016/11/25</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2016/11/25</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2016/11/25</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2016/11/25</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2016/11/25</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帖撒羅尼迦前書</a:t>
            </a:r>
            <a:r>
              <a:rPr lang="en-US" altLang="zh-CN" sz="3600" b="1" dirty="0" smtClean="0">
                <a:ea typeface="黑体" panose="02010609060101010101" pitchFamily="49" charset="-122"/>
              </a:rPr>
              <a:t>1 </a:t>
            </a:r>
            <a:r>
              <a:rPr lang="en-US" altLang="zh-CN" sz="3600" b="1" dirty="0">
                <a:ea typeface="黑体" panose="02010609060101010101" pitchFamily="49" charset="-122"/>
              </a:rPr>
              <a:t>Thessalonians 5</a:t>
            </a:r>
            <a:r>
              <a:rPr lang="zh-CN" altLang="en-US" sz="3600" b="1" dirty="0">
                <a:ea typeface="黑体" panose="02010609060101010101" pitchFamily="49" charset="-122"/>
              </a:rPr>
              <a:t>：</a:t>
            </a:r>
            <a:r>
              <a:rPr lang="en-US" altLang="zh-CN" sz="3600" b="1" dirty="0">
                <a:ea typeface="黑体" panose="02010609060101010101" pitchFamily="49" charset="-122"/>
              </a:rPr>
              <a:t>16-18】</a:t>
            </a:r>
          </a:p>
          <a:p>
            <a:pPr algn="l"/>
            <a:r>
              <a:rPr lang="en-US" altLang="zh-CN" sz="3600" b="1" dirty="0" smtClean="0">
                <a:ea typeface="黑体" panose="02010609060101010101" pitchFamily="49" charset="-122"/>
              </a:rPr>
              <a:t>16</a:t>
            </a:r>
            <a:r>
              <a:rPr lang="zh-CN" altLang="en-US" sz="3600" b="1" dirty="0" smtClean="0">
                <a:ea typeface="黑体" panose="02010609060101010101" pitchFamily="49" charset="-122"/>
              </a:rPr>
              <a:t>要常常喜樂，</a:t>
            </a:r>
          </a:p>
          <a:p>
            <a:pPr algn="l"/>
            <a:r>
              <a:rPr lang="en-US" altLang="zh-CN" sz="3600" b="1" dirty="0" smtClean="0">
                <a:ea typeface="黑体" panose="02010609060101010101" pitchFamily="49" charset="-122"/>
              </a:rPr>
              <a:t>Rejoice </a:t>
            </a:r>
            <a:r>
              <a:rPr lang="en-US" altLang="zh-CN" sz="3600" b="1" dirty="0">
                <a:ea typeface="黑体" panose="02010609060101010101" pitchFamily="49" charset="-122"/>
              </a:rPr>
              <a:t>always,</a:t>
            </a:r>
          </a:p>
          <a:p>
            <a:pPr algn="l"/>
            <a:r>
              <a:rPr lang="en-US" altLang="zh-CN" sz="3600" b="1" dirty="0" smtClean="0">
                <a:ea typeface="黑体" panose="02010609060101010101" pitchFamily="49" charset="-122"/>
              </a:rPr>
              <a:t>17</a:t>
            </a:r>
            <a:r>
              <a:rPr lang="zh-CN" altLang="en-US" sz="3600" b="1" dirty="0" smtClean="0">
                <a:ea typeface="黑体" panose="02010609060101010101" pitchFamily="49" charset="-122"/>
              </a:rPr>
              <a:t>不住地禱告，</a:t>
            </a:r>
          </a:p>
          <a:p>
            <a:pPr algn="l"/>
            <a:r>
              <a:rPr lang="en-US" altLang="zh-CN" sz="3600" b="1" dirty="0" smtClean="0">
                <a:ea typeface="黑体" panose="02010609060101010101" pitchFamily="49" charset="-122"/>
              </a:rPr>
              <a:t>pray </a:t>
            </a:r>
            <a:r>
              <a:rPr lang="en-US" altLang="zh-CN" sz="3600" b="1" dirty="0">
                <a:ea typeface="黑体" panose="02010609060101010101" pitchFamily="49" charset="-122"/>
              </a:rPr>
              <a:t>without ceasing,</a:t>
            </a:r>
          </a:p>
          <a:p>
            <a:pPr algn="l"/>
            <a:r>
              <a:rPr lang="en-US" altLang="zh-CN" sz="3600" b="1" dirty="0" smtClean="0">
                <a:ea typeface="黑体" panose="02010609060101010101" pitchFamily="49" charset="-122"/>
              </a:rPr>
              <a:t>18</a:t>
            </a:r>
            <a:r>
              <a:rPr lang="zh-CN" altLang="en-US" sz="3600" b="1" dirty="0" smtClean="0">
                <a:ea typeface="黑体" panose="02010609060101010101" pitchFamily="49" charset="-122"/>
              </a:rPr>
              <a:t>凡事謝恩，因為這是　神在基督耶穌裡向你們所定的旨意。</a:t>
            </a:r>
          </a:p>
          <a:p>
            <a:pPr algn="l"/>
            <a:r>
              <a:rPr lang="en-US" altLang="zh-CN" sz="3600" b="1" dirty="0" smtClean="0">
                <a:ea typeface="黑体" panose="02010609060101010101" pitchFamily="49" charset="-122"/>
              </a:rPr>
              <a:t>in </a:t>
            </a:r>
            <a:r>
              <a:rPr lang="en-US" altLang="zh-CN" sz="3600" b="1" dirty="0">
                <a:ea typeface="黑体" panose="02010609060101010101" pitchFamily="49" charset="-122"/>
              </a:rPr>
              <a:t>everything give thanks; for this is the will of God in Christ Jesus for you.</a:t>
            </a:r>
          </a:p>
        </p:txBody>
      </p:sp>
    </p:spTree>
    <p:extLst>
      <p:ext uri="{BB962C8B-B14F-4D97-AF65-F5344CB8AC3E}">
        <p14:creationId xmlns:p14="http://schemas.microsoft.com/office/powerpoint/2010/main" val="1893594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羅馬書</a:t>
            </a:r>
            <a:r>
              <a:rPr lang="en-US" altLang="zh-CN" sz="3600" b="1" dirty="0" smtClean="0">
                <a:ea typeface="黑体" panose="02010609060101010101" pitchFamily="49" charset="-122"/>
              </a:rPr>
              <a:t>Romans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28】</a:t>
            </a:r>
          </a:p>
          <a:p>
            <a:pPr algn="l"/>
            <a:r>
              <a:rPr lang="zh-CN" altLang="en-US" sz="3600" b="1" dirty="0" smtClean="0">
                <a:ea typeface="黑体" panose="02010609060101010101" pitchFamily="49" charset="-122"/>
              </a:rPr>
              <a:t>我們曉得萬事都互相效力，叫愛　神的人得益處，就是按他旨意被召的人。</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we know that all things work together for good to those who love God, to those who are the called according to His purpose.</a:t>
            </a: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以賽亞書</a:t>
            </a:r>
            <a:r>
              <a:rPr lang="en-US" altLang="zh-CN" sz="3600" b="1" dirty="0" smtClean="0">
                <a:ea typeface="黑体" panose="02010609060101010101" pitchFamily="49" charset="-122"/>
              </a:rPr>
              <a:t>Isaiah </a:t>
            </a:r>
            <a:r>
              <a:rPr lang="en-US" altLang="zh-CN" sz="3600" b="1" dirty="0">
                <a:ea typeface="黑体" panose="02010609060101010101" pitchFamily="49" charset="-122"/>
              </a:rPr>
              <a:t>26</a:t>
            </a:r>
            <a:r>
              <a:rPr lang="zh-CN" altLang="en-US" sz="3600" b="1" dirty="0">
                <a:ea typeface="黑体" panose="02010609060101010101" pitchFamily="49" charset="-122"/>
              </a:rPr>
              <a:t>：</a:t>
            </a:r>
            <a:r>
              <a:rPr lang="en-US" altLang="zh-CN" sz="3600" b="1" dirty="0">
                <a:ea typeface="黑体" panose="02010609060101010101" pitchFamily="49" charset="-122"/>
              </a:rPr>
              <a:t>3】</a:t>
            </a:r>
          </a:p>
          <a:p>
            <a:pPr algn="l" defTabSz="914400">
              <a:spcBef>
                <a:spcPct val="20000"/>
              </a:spcBef>
            </a:pPr>
            <a:r>
              <a:rPr lang="zh-CN" altLang="en-US" sz="3600" b="1" dirty="0" smtClean="0">
                <a:ea typeface="黑体" panose="02010609060101010101" pitchFamily="49" charset="-122"/>
              </a:rPr>
              <a:t>堅心倚賴你的，你必保守他十分平安，因為他倚靠你。</a:t>
            </a:r>
          </a:p>
          <a:p>
            <a:pPr algn="l" defTabSz="914400">
              <a:spcBef>
                <a:spcPct val="20000"/>
              </a:spcBef>
            </a:pPr>
            <a:r>
              <a:rPr lang="en-US" altLang="zh-CN" sz="3600" b="1" dirty="0" smtClean="0">
                <a:ea typeface="黑体" panose="02010609060101010101" pitchFamily="49" charset="-122"/>
              </a:rPr>
              <a:t>You </a:t>
            </a:r>
            <a:r>
              <a:rPr lang="en-US" altLang="zh-CN" sz="3600" b="1" dirty="0">
                <a:ea typeface="黑体" panose="02010609060101010101" pitchFamily="49" charset="-122"/>
              </a:rPr>
              <a:t>will keep him in perfect peace, Whose mind is stayed on You, Because he trusts in You.</a:t>
            </a:r>
          </a:p>
        </p:txBody>
      </p:sp>
    </p:spTree>
    <p:extLst>
      <p:ext uri="{BB962C8B-B14F-4D97-AF65-F5344CB8AC3E}">
        <p14:creationId xmlns:p14="http://schemas.microsoft.com/office/powerpoint/2010/main" val="2115043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lnSpcReduction="10000"/>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彼得前書</a:t>
            </a:r>
            <a:r>
              <a:rPr lang="en-US" altLang="zh-CN" sz="3600" b="1" dirty="0" smtClean="0">
                <a:ea typeface="黑体" panose="02010609060101010101" pitchFamily="49" charset="-122"/>
              </a:rPr>
              <a:t>1 </a:t>
            </a:r>
            <a:r>
              <a:rPr lang="en-US" altLang="zh-CN" sz="3600" b="1" dirty="0">
                <a:ea typeface="黑体" panose="02010609060101010101" pitchFamily="49" charset="-122"/>
              </a:rPr>
              <a:t>Peter 1</a:t>
            </a:r>
            <a:r>
              <a:rPr lang="zh-CN" altLang="en-US" sz="3600" b="1" dirty="0">
                <a:ea typeface="黑体" panose="02010609060101010101" pitchFamily="49" charset="-122"/>
              </a:rPr>
              <a:t>：</a:t>
            </a:r>
            <a:r>
              <a:rPr lang="en-US" altLang="zh-CN" sz="3600" b="1" dirty="0">
                <a:ea typeface="黑体" panose="02010609060101010101" pitchFamily="49" charset="-122"/>
              </a:rPr>
              <a:t>3-9】</a:t>
            </a:r>
          </a:p>
          <a:p>
            <a:pPr algn="l" defTabSz="914400">
              <a:spcBef>
                <a:spcPct val="20000"/>
              </a:spcBef>
            </a:pPr>
            <a:r>
              <a:rPr lang="en-US" altLang="zh-CN" sz="3600" b="1" dirty="0" smtClean="0">
                <a:ea typeface="黑体" panose="02010609060101010101" pitchFamily="49" charset="-122"/>
              </a:rPr>
              <a:t>3</a:t>
            </a:r>
            <a:r>
              <a:rPr lang="zh-CN" altLang="en-US" sz="3600" b="1" dirty="0" smtClean="0">
                <a:ea typeface="黑体" panose="02010609060101010101" pitchFamily="49" charset="-122"/>
              </a:rPr>
              <a:t>願頌贊歸與我們主耶穌基督的父　神，他曾照自己的大憐憫，藉耶穌基督從死裡復活，重生了我們，叫我們有活潑的盼望，</a:t>
            </a:r>
          </a:p>
          <a:p>
            <a:pPr algn="l" defTabSz="914400">
              <a:spcBef>
                <a:spcPct val="20000"/>
              </a:spcBef>
            </a:pPr>
            <a:r>
              <a:rPr lang="en-US" altLang="zh-CN" sz="3600" b="1" dirty="0" smtClean="0">
                <a:ea typeface="黑体" panose="02010609060101010101" pitchFamily="49" charset="-122"/>
              </a:rPr>
              <a:t>Blessed </a:t>
            </a:r>
            <a:r>
              <a:rPr lang="en-US" altLang="zh-CN" sz="3600" b="1" dirty="0">
                <a:ea typeface="黑体" panose="02010609060101010101" pitchFamily="49" charset="-122"/>
              </a:rPr>
              <a:t>be the God and Father of our Lord Jesus Christ, who according to His abundant mercy has begotten us again to a living hope through the resurrection of Jesus Christ from the dead,</a:t>
            </a:r>
          </a:p>
          <a:p>
            <a:pPr algn="l" defTabSz="914400">
              <a:spcBef>
                <a:spcPct val="20000"/>
              </a:spcBef>
            </a:pPr>
            <a:r>
              <a:rPr lang="en-US" altLang="zh-CN" sz="3600" b="1" dirty="0" smtClean="0">
                <a:ea typeface="黑体" panose="02010609060101010101" pitchFamily="49" charset="-122"/>
              </a:rPr>
              <a:t>4</a:t>
            </a:r>
            <a:r>
              <a:rPr lang="zh-CN" altLang="en-US" sz="3600" b="1" dirty="0" smtClean="0">
                <a:ea typeface="黑体" panose="02010609060101010101" pitchFamily="49" charset="-122"/>
              </a:rPr>
              <a:t>可以得著不能朽壞、不能玷污、不能衰殘、為你們存留在天上的基業。</a:t>
            </a:r>
          </a:p>
          <a:p>
            <a:pPr algn="l" defTabSz="914400">
              <a:spcBef>
                <a:spcPct val="20000"/>
              </a:spcBef>
            </a:pPr>
            <a:r>
              <a:rPr lang="en-US" altLang="zh-CN" sz="3600" b="1" dirty="0" smtClean="0">
                <a:ea typeface="黑体" panose="02010609060101010101" pitchFamily="49" charset="-122"/>
              </a:rPr>
              <a:t>to </a:t>
            </a:r>
            <a:r>
              <a:rPr lang="en-US" altLang="zh-CN" sz="3600" b="1" dirty="0">
                <a:ea typeface="黑体" panose="02010609060101010101" pitchFamily="49" charset="-122"/>
              </a:rPr>
              <a:t>an inheritance incorruptible and undefiled and that does not fade away, reserved in heaven for you,</a:t>
            </a:r>
          </a:p>
        </p:txBody>
      </p:sp>
    </p:spTree>
    <p:extLst>
      <p:ext uri="{BB962C8B-B14F-4D97-AF65-F5344CB8AC3E}">
        <p14:creationId xmlns:p14="http://schemas.microsoft.com/office/powerpoint/2010/main" val="1968235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5</a:t>
            </a:r>
            <a:r>
              <a:rPr lang="zh-CN" altLang="en-US" sz="3600" b="1" dirty="0" smtClean="0">
                <a:ea typeface="黑体" panose="02010609060101010101" pitchFamily="49" charset="-122"/>
              </a:rPr>
              <a:t>你們這因信蒙　神能力保守的人，必能得著所預備、到末世要顯現的救恩。</a:t>
            </a:r>
          </a:p>
          <a:p>
            <a:pPr algn="l" defTabSz="914400">
              <a:spcBef>
                <a:spcPct val="20000"/>
              </a:spcBef>
            </a:pPr>
            <a:r>
              <a:rPr lang="en-US" altLang="zh-CN" sz="3600" b="1" dirty="0" smtClean="0">
                <a:ea typeface="黑体" panose="02010609060101010101" pitchFamily="49" charset="-122"/>
              </a:rPr>
              <a:t>who </a:t>
            </a:r>
            <a:r>
              <a:rPr lang="en-US" altLang="zh-CN" sz="3600" b="1" dirty="0">
                <a:ea typeface="黑体" panose="02010609060101010101" pitchFamily="49" charset="-122"/>
              </a:rPr>
              <a:t>are kept by the power of God through faith for salvation ready to be revealed in the last time.</a:t>
            </a:r>
          </a:p>
          <a:p>
            <a:pPr algn="l" defTabSz="914400">
              <a:spcBef>
                <a:spcPct val="20000"/>
              </a:spcBef>
            </a:pPr>
            <a:r>
              <a:rPr lang="en-US" altLang="zh-CN" sz="3600" b="1" dirty="0" smtClean="0">
                <a:ea typeface="黑体" panose="02010609060101010101" pitchFamily="49" charset="-122"/>
              </a:rPr>
              <a:t>6</a:t>
            </a:r>
            <a:r>
              <a:rPr lang="zh-CN" altLang="en-US" sz="3600" b="1" dirty="0" smtClean="0">
                <a:ea typeface="黑体" panose="02010609060101010101" pitchFamily="49" charset="-122"/>
              </a:rPr>
              <a:t>因此，你們是大有喜樂。但如今在百般的試煉中暫時憂愁，</a:t>
            </a:r>
          </a:p>
          <a:p>
            <a:pPr algn="l" defTabSz="914400">
              <a:spcBef>
                <a:spcPct val="20000"/>
              </a:spcBef>
            </a:pPr>
            <a:r>
              <a:rPr lang="en-US" altLang="zh-CN" sz="3600" b="1" dirty="0" smtClean="0">
                <a:ea typeface="黑体" panose="02010609060101010101" pitchFamily="49" charset="-122"/>
              </a:rPr>
              <a:t>In </a:t>
            </a:r>
            <a:r>
              <a:rPr lang="en-US" altLang="zh-CN" sz="3600" b="1" dirty="0">
                <a:ea typeface="黑体" panose="02010609060101010101" pitchFamily="49" charset="-122"/>
              </a:rPr>
              <a:t>this you greatly rejoice, though now for a little while, if need be, you have been grieved by various trials,</a:t>
            </a:r>
          </a:p>
        </p:txBody>
      </p:sp>
    </p:spTree>
    <p:extLst>
      <p:ext uri="{BB962C8B-B14F-4D97-AF65-F5344CB8AC3E}">
        <p14:creationId xmlns:p14="http://schemas.microsoft.com/office/powerpoint/2010/main" val="395293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lnSpcReduction="10000"/>
          </a:bodyPr>
          <a:lstStyle/>
          <a:p>
            <a:pPr algn="l" defTabSz="914400">
              <a:spcBef>
                <a:spcPct val="20000"/>
              </a:spcBef>
            </a:pPr>
            <a:r>
              <a:rPr lang="en-US" altLang="zh-CN" sz="3600" b="1" dirty="0" smtClean="0">
                <a:ea typeface="黑体" panose="02010609060101010101" pitchFamily="49" charset="-122"/>
              </a:rPr>
              <a:t>7</a:t>
            </a:r>
            <a:r>
              <a:rPr lang="zh-CN" altLang="en-US" sz="3600" b="1" dirty="0" smtClean="0">
                <a:ea typeface="黑体" panose="02010609060101010101" pitchFamily="49" charset="-122"/>
              </a:rPr>
              <a:t>叫你們的信心既被試驗，就比那被火試驗仍然能壞的金子更顯寶貴，可以在耶穌基督顯現的時候，得著稱讚、榮耀、尊貴。</a:t>
            </a:r>
          </a:p>
          <a:p>
            <a:pPr algn="l" defTabSz="914400">
              <a:spcBef>
                <a:spcPct val="20000"/>
              </a:spcBef>
            </a:pPr>
            <a:r>
              <a:rPr lang="en-US" altLang="zh-CN" sz="3600" b="1" dirty="0" smtClean="0">
                <a:ea typeface="黑体" panose="02010609060101010101" pitchFamily="49" charset="-122"/>
              </a:rPr>
              <a:t>that </a:t>
            </a:r>
            <a:r>
              <a:rPr lang="en-US" altLang="zh-CN" sz="3600" b="1" dirty="0">
                <a:ea typeface="黑体" panose="02010609060101010101" pitchFamily="49" charset="-122"/>
              </a:rPr>
              <a:t>the genuineness of your faith, being much more precious than gold that perishes, though it is tested by fire, may be found to praise, honor, and glory at the revelation of Jesus Christ,</a:t>
            </a:r>
          </a:p>
          <a:p>
            <a:pPr algn="l" defTabSz="914400">
              <a:spcBef>
                <a:spcPct val="20000"/>
              </a:spcBef>
            </a:pPr>
            <a:r>
              <a:rPr lang="en-US" altLang="zh-CN" sz="3600" b="1" dirty="0" smtClean="0">
                <a:ea typeface="黑体" panose="02010609060101010101" pitchFamily="49" charset="-122"/>
              </a:rPr>
              <a:t>8</a:t>
            </a:r>
            <a:r>
              <a:rPr lang="zh-CN" altLang="en-US" sz="3600" b="1" dirty="0" smtClean="0">
                <a:ea typeface="黑体" panose="02010609060101010101" pitchFamily="49" charset="-122"/>
              </a:rPr>
              <a:t>你們雖然沒有見過他，卻是愛他。如今雖不得看見，卻因信他就有說不出來、滿有榮光的大喜樂，</a:t>
            </a:r>
          </a:p>
          <a:p>
            <a:pPr algn="l" defTabSz="914400">
              <a:spcBef>
                <a:spcPct val="20000"/>
              </a:spcBef>
            </a:pPr>
            <a:r>
              <a:rPr lang="en-US" altLang="zh-CN" sz="3600" b="1" dirty="0" smtClean="0">
                <a:ea typeface="黑体" panose="02010609060101010101" pitchFamily="49" charset="-122"/>
              </a:rPr>
              <a:t>whom </a:t>
            </a:r>
            <a:r>
              <a:rPr lang="en-US" altLang="zh-CN" sz="3600" b="1" dirty="0">
                <a:ea typeface="黑体" panose="02010609060101010101" pitchFamily="49" charset="-122"/>
              </a:rPr>
              <a:t>having not seen you love. Though now you do not see Him, yet believing, you rejoice with joy inexpressible and full of glory,</a:t>
            </a:r>
          </a:p>
        </p:txBody>
      </p:sp>
    </p:spTree>
    <p:extLst>
      <p:ext uri="{BB962C8B-B14F-4D97-AF65-F5344CB8AC3E}">
        <p14:creationId xmlns:p14="http://schemas.microsoft.com/office/powerpoint/2010/main" val="18024531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9</a:t>
            </a:r>
            <a:r>
              <a:rPr lang="zh-CN" altLang="en-US" sz="3600" b="1" dirty="0" smtClean="0">
                <a:ea typeface="黑体" panose="02010609060101010101" pitchFamily="49" charset="-122"/>
              </a:rPr>
              <a:t>並且得著你們信心的果效，就是靈魂的救恩。</a:t>
            </a:r>
          </a:p>
          <a:p>
            <a:pPr algn="l" defTabSz="914400">
              <a:spcBef>
                <a:spcPct val="20000"/>
              </a:spcBef>
            </a:pPr>
            <a:r>
              <a:rPr lang="en-US" altLang="zh-CN" sz="3600" b="1" dirty="0" smtClean="0">
                <a:ea typeface="黑体" panose="02010609060101010101" pitchFamily="49" charset="-122"/>
              </a:rPr>
              <a:t>receiving </a:t>
            </a:r>
            <a:r>
              <a:rPr lang="en-US" altLang="zh-CN" sz="3600" b="1" dirty="0">
                <a:ea typeface="黑体" panose="02010609060101010101" pitchFamily="49" charset="-122"/>
              </a:rPr>
              <a:t>the end of your faith--the salvation of your souls.</a:t>
            </a:r>
          </a:p>
        </p:txBody>
      </p:sp>
    </p:spTree>
    <p:extLst>
      <p:ext uri="{BB962C8B-B14F-4D97-AF65-F5344CB8AC3E}">
        <p14:creationId xmlns:p14="http://schemas.microsoft.com/office/powerpoint/2010/main" val="244292350"/>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3187</TotalTime>
  <Words>344</Words>
  <Application>Microsoft Office PowerPoint</Application>
  <PresentationFormat>全屏显示(4:3)</PresentationFormat>
  <Paragraphs>35</Paragraphs>
  <Slides>7</Slides>
  <Notes>7</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7</vt:i4>
      </vt:variant>
    </vt:vector>
  </HeadingPairs>
  <TitlesOfParts>
    <vt:vector size="14"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332</cp:revision>
  <dcterms:created xsi:type="dcterms:W3CDTF">2014-02-25T17:54:08Z</dcterms:created>
  <dcterms:modified xsi:type="dcterms:W3CDTF">2016-11-25T18:29:00Z</dcterms:modified>
</cp:coreProperties>
</file>