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1"/>
  </p:notesMasterIdLst>
  <p:handoutMasterIdLst>
    <p:handoutMasterId r:id="rId12"/>
  </p:handoutMasterIdLst>
  <p:sldIdLst>
    <p:sldId id="399" r:id="rId2"/>
    <p:sldId id="387" r:id="rId3"/>
    <p:sldId id="375" r:id="rId4"/>
    <p:sldId id="463" r:id="rId5"/>
    <p:sldId id="464" r:id="rId6"/>
    <p:sldId id="465" r:id="rId7"/>
    <p:sldId id="466" r:id="rId8"/>
    <p:sldId id="467" r:id="rId9"/>
    <p:sldId id="468"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2016/11/26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81803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234039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34753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104492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663403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2016/11/26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2016/11/26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2016/11/26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2016/11/26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2016/11/26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2016/11/26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2016/11/26</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17</a:t>
            </a:r>
            <a:r>
              <a:rPr lang="zh-CN" altLang="en-US" sz="3600" b="1" dirty="0">
                <a:ea typeface="黑体" panose="02010609060101010101" pitchFamily="49" charset="-122"/>
              </a:rPr>
              <a:t>：</a:t>
            </a:r>
            <a:r>
              <a:rPr lang="en-US" altLang="zh-CN" sz="3600" b="1" dirty="0">
                <a:ea typeface="黑体" panose="02010609060101010101" pitchFamily="49" charset="-122"/>
              </a:rPr>
              <a:t>11-19】</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耶穌往耶路撒冷去，經過撒瑪利亞和加利利。</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on his way to Jerusalem, Jesus traveled along the border between Samaria and Galilee. </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進入一個村子，有十個長大麻風的，迎面而來，遠遠地站著，</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he was going into a village, ten men who had leprosy met him. They stood at a distance </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高聲說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耶穌，夫子，可憐我們吧</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and called out in a loud voice, 'Jesus, Master, have pity on us!' </a:t>
            </a:r>
          </a:p>
        </p:txBody>
      </p:sp>
    </p:spTree>
    <p:extLst>
      <p:ext uri="{BB962C8B-B14F-4D97-AF65-F5344CB8AC3E}">
        <p14:creationId xmlns:p14="http://schemas.microsoft.com/office/powerpoint/2010/main" val="1893594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耶穌看見，就對他們說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你們去，把身體給祭司察看。”他們去的時候就潔淨了。</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saw them, he said, 'Go, show yourselves to the priests.' And as they went, they were cleansed. </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內中有一個見自己已經好了，就回來大聲歸榮耀與　神。</a:t>
            </a:r>
          </a:p>
          <a:p>
            <a:pPr algn="l"/>
            <a:r>
              <a:rPr lang="en-US" altLang="zh-CN" sz="3600" b="1" dirty="0" smtClean="0">
                <a:ea typeface="黑体" panose="02010609060101010101" pitchFamily="49" charset="-122"/>
              </a:rPr>
              <a:t>One </a:t>
            </a:r>
            <a:r>
              <a:rPr lang="en-US" altLang="zh-CN" sz="3600" b="1" dirty="0">
                <a:ea typeface="黑体" panose="02010609060101010101" pitchFamily="49" charset="-122"/>
              </a:rPr>
              <a:t>of them, when he saw he was healed, came back, praising God in a loud voice. </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又俯伏在耶穌腳前感謝他。這人是撒瑪利亞人。</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threw himself at Jesus' feet and thanked him--and he was a Samaritan. </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耶穌說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潔淨了的不是十個人嗎</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那九個在哪裡呢</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Jesus asked, 'Were not all ten cleansed? Where are the other nine? </a:t>
            </a:r>
          </a:p>
          <a:p>
            <a:pPr algn="l" defTabSz="914400">
              <a:spcBef>
                <a:spcPct val="20000"/>
              </a:spcBef>
            </a:pPr>
            <a:r>
              <a:rPr lang="en-US" altLang="zh-CN" sz="3600" b="1" dirty="0" smtClean="0">
                <a:ea typeface="黑体" panose="02010609060101010101" pitchFamily="49" charset="-122"/>
              </a:rPr>
              <a:t>18</a:t>
            </a:r>
            <a:r>
              <a:rPr lang="zh-CN" altLang="en-US" sz="3600" b="1" dirty="0" smtClean="0">
                <a:ea typeface="黑体" panose="02010609060101010101" pitchFamily="49" charset="-122"/>
              </a:rPr>
              <a:t>除了這外族人，再沒有別人回來歸榮耀與　神嗎</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Was no one found to return and give praise to God except this foreigner?' </a:t>
            </a:r>
          </a:p>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就對那人說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起來，走吧</a:t>
            </a:r>
            <a:r>
              <a:rPr lang="en-US" altLang="zh-CN" sz="3600" b="1" dirty="0" smtClean="0">
                <a:ea typeface="黑体" panose="02010609060101010101" pitchFamily="49" charset="-122"/>
              </a:rPr>
              <a:t>!</a:t>
            </a:r>
            <a:r>
              <a:rPr lang="zh-CN" altLang="en-US" sz="3600" b="1" dirty="0">
                <a:ea typeface="黑体" panose="02010609060101010101" pitchFamily="49" charset="-122"/>
              </a:rPr>
              <a:t>你的信救了你了。” </a:t>
            </a:r>
          </a:p>
          <a:p>
            <a:pPr algn="l" defTabSz="914400">
              <a:spcBef>
                <a:spcPct val="20000"/>
              </a:spcBef>
            </a:pPr>
            <a:r>
              <a:rPr lang="en-US" altLang="zh-CN" sz="3600" b="1" dirty="0">
                <a:ea typeface="黑体" panose="02010609060101010101" pitchFamily="49" charset="-122"/>
              </a:rPr>
              <a:t>Then he said to him, 'Rise and go; your faith has made you well.'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提摩太前書</a:t>
            </a:r>
            <a:r>
              <a:rPr lang="en-US" altLang="zh-CN" sz="3600" b="1" dirty="0" smtClean="0">
                <a:ea typeface="黑体" panose="02010609060101010101" pitchFamily="49" charset="-122"/>
              </a:rPr>
              <a:t>1 </a:t>
            </a:r>
            <a:r>
              <a:rPr lang="en-US" altLang="zh-CN" sz="3600" b="1" dirty="0">
                <a:ea typeface="黑体" panose="02010609060101010101" pitchFamily="49" charset="-122"/>
              </a:rPr>
              <a:t>Timothy 3</a:t>
            </a:r>
            <a:r>
              <a:rPr lang="zh-CN" altLang="en-US" sz="3600" b="1" dirty="0">
                <a:ea typeface="黑体" panose="02010609060101010101" pitchFamily="49" charset="-122"/>
              </a:rPr>
              <a:t>：</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8a</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defTabSz="914400">
              <a:spcBef>
                <a:spcPct val="20000"/>
              </a:spcBef>
            </a:pPr>
            <a:r>
              <a:rPr lang="en-US" altLang="zh-CN" sz="3600" b="1" dirty="0">
                <a:ea typeface="黑体" panose="02010609060101010101" pitchFamily="49" charset="-122"/>
              </a:rPr>
              <a:t>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人若想要得監督的職分，就是羡慕善工。”這話是可信的。</a:t>
            </a:r>
          </a:p>
          <a:p>
            <a:pPr algn="l" defTabSz="914400">
              <a:spcBef>
                <a:spcPct val="20000"/>
              </a:spcBef>
            </a:pPr>
            <a:r>
              <a:rPr lang="en-US" altLang="zh-CN" sz="3600" b="1" dirty="0" smtClean="0">
                <a:ea typeface="黑体" panose="02010609060101010101" pitchFamily="49" charset="-122"/>
              </a:rPr>
              <a:t>This </a:t>
            </a:r>
            <a:r>
              <a:rPr lang="en-US" altLang="zh-CN" sz="3600" b="1" dirty="0">
                <a:ea typeface="黑体" panose="02010609060101010101" pitchFamily="49" charset="-122"/>
              </a:rPr>
              <a:t>is a faithful saying: If a man desires the position of a bishop, he desires a good work.</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好好管理自己的家，使兒女凡事端莊、順服。</a:t>
            </a:r>
          </a:p>
          <a:p>
            <a:pPr algn="l" defTabSz="914400">
              <a:spcBef>
                <a:spcPct val="20000"/>
              </a:spcBef>
            </a:pPr>
            <a:r>
              <a:rPr lang="en-US" altLang="zh-CN" sz="3600" b="1" dirty="0" smtClean="0">
                <a:ea typeface="黑体" panose="02010609060101010101" pitchFamily="49" charset="-122"/>
              </a:rPr>
              <a:t>one </a:t>
            </a:r>
            <a:r>
              <a:rPr lang="en-US" altLang="zh-CN" sz="3600" b="1" dirty="0">
                <a:ea typeface="黑体" panose="02010609060101010101" pitchFamily="49" charset="-122"/>
              </a:rPr>
              <a:t>who rules his own house well, having his children in submission with all reverence</a:t>
            </a:r>
          </a:p>
        </p:txBody>
      </p:sp>
    </p:spTree>
    <p:extLst>
      <p:ext uri="{BB962C8B-B14F-4D97-AF65-F5344CB8AC3E}">
        <p14:creationId xmlns:p14="http://schemas.microsoft.com/office/powerpoint/2010/main" val="196823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提摩太前書</a:t>
            </a:r>
            <a:r>
              <a:rPr lang="en-US" altLang="zh-CN" sz="3600" b="1" dirty="0">
                <a:ea typeface="黑体" panose="02010609060101010101" pitchFamily="49" charset="-122"/>
              </a:rPr>
              <a:t>1 Timothy 3</a:t>
            </a:r>
            <a:r>
              <a:rPr lang="zh-CN" altLang="en-US" sz="3600" b="1" dirty="0">
                <a:ea typeface="黑体" panose="02010609060101010101" pitchFamily="49" charset="-122"/>
              </a:rPr>
              <a:t>：</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8a</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人若不知道管理自己的家，焉能照管　神的教會呢？</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if a man does not know how to rule his own house, how will he take care of the church of God?</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作執事的也是如此：必須端莊</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Likewise deacons must be reverent….</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執事只要作一個婦人的丈夫，好好管理兒女和自己的家。</a:t>
            </a:r>
          </a:p>
          <a:p>
            <a:pPr algn="l" defTabSz="914400">
              <a:spcBef>
                <a:spcPct val="20000"/>
              </a:spcBef>
            </a:pPr>
            <a:r>
              <a:rPr lang="en-US" altLang="zh-CN" sz="3600" b="1" dirty="0" smtClean="0">
                <a:ea typeface="黑体" panose="02010609060101010101" pitchFamily="49" charset="-122"/>
              </a:rPr>
              <a:t>Let </a:t>
            </a:r>
            <a:r>
              <a:rPr lang="en-US" altLang="zh-CN" sz="3600" b="1" dirty="0">
                <a:ea typeface="黑体" panose="02010609060101010101" pitchFamily="49" charset="-122"/>
              </a:rPr>
              <a:t>deacons be the husbands of one wife, ruling their children and their own houses well.</a:t>
            </a:r>
          </a:p>
        </p:txBody>
      </p:sp>
    </p:spTree>
    <p:extLst>
      <p:ext uri="{BB962C8B-B14F-4D97-AF65-F5344CB8AC3E}">
        <p14:creationId xmlns:p14="http://schemas.microsoft.com/office/powerpoint/2010/main" val="39529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提多書</a:t>
            </a:r>
            <a:r>
              <a:rPr lang="en-US" altLang="zh-CN" sz="3600" b="1" dirty="0" smtClean="0">
                <a:ea typeface="黑体" panose="02010609060101010101" pitchFamily="49" charset="-122"/>
              </a:rPr>
              <a:t>Titus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5b</a:t>
            </a:r>
            <a:r>
              <a:rPr lang="zh-CN" altLang="en-US" sz="3600" b="1" dirty="0">
                <a:ea typeface="黑体" panose="02010609060101010101" pitchFamily="49" charset="-122"/>
              </a:rPr>
              <a:t>，</a:t>
            </a:r>
            <a:r>
              <a:rPr lang="en-US" altLang="zh-CN" sz="3600" b="1" dirty="0">
                <a:ea typeface="黑体" panose="02010609060101010101" pitchFamily="49" charset="-122"/>
              </a:rPr>
              <a:t>6】</a:t>
            </a:r>
          </a:p>
          <a:p>
            <a:pPr algn="l" defTabSz="914400">
              <a:spcBef>
                <a:spcPct val="20000"/>
              </a:spcBef>
            </a:pPr>
            <a:r>
              <a:rPr lang="en-US" altLang="zh-CN" sz="3600" b="1" dirty="0">
                <a:ea typeface="黑体" panose="02010609060101010101" pitchFamily="49" charset="-122"/>
              </a:rPr>
              <a:t>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又照我所吩咐你的，在各城設立長老。</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appoint elders in every city as I commanded you--</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若有無可指責的人，只作一個婦人的丈夫，兒女也是信主的，沒有人告他們是放蕩不服約束的，就可以設立。</a:t>
            </a: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a man is blameless, the husband of one wife, having faithful children not accused of dissipation or insubordination.</a:t>
            </a:r>
          </a:p>
        </p:txBody>
      </p:sp>
    </p:spTree>
    <p:extLst>
      <p:ext uri="{BB962C8B-B14F-4D97-AF65-F5344CB8AC3E}">
        <p14:creationId xmlns:p14="http://schemas.microsoft.com/office/powerpoint/2010/main" val="180245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17</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en-US" altLang="zh-CN" sz="3600" b="1" dirty="0" smtClean="0">
                <a:ea typeface="黑体" panose="02010609060101010101" pitchFamily="49" charset="-122"/>
              </a:rPr>
              <a:t>】</a:t>
            </a:r>
          </a:p>
          <a:p>
            <a:pPr algn="l" defTabSz="914400">
              <a:spcBef>
                <a:spcPct val="20000"/>
              </a:spcBef>
            </a:pPr>
            <a:r>
              <a:rPr lang="zh-CN" altLang="en-US" sz="3600" b="1" dirty="0" smtClean="0">
                <a:ea typeface="黑体" panose="02010609060101010101" pitchFamily="49" charset="-122"/>
              </a:rPr>
              <a:t>耶穌看見，就對他們說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你們去，把身體給祭司察看。”他們去的時候就潔淨了。</a:t>
            </a:r>
          </a:p>
          <a:p>
            <a:pPr algn="l" defTabSz="914400">
              <a:spcBef>
                <a:spcPct val="20000"/>
              </a:spcBef>
            </a:pPr>
            <a:r>
              <a:rPr lang="en-US" altLang="zh-CN" sz="3600" b="1" dirty="0" smtClean="0">
                <a:ea typeface="黑体" panose="02010609060101010101" pitchFamily="49" charset="-122"/>
              </a:rPr>
              <a:t>When </a:t>
            </a:r>
            <a:r>
              <a:rPr lang="en-US" altLang="zh-CN" sz="3600" b="1" dirty="0">
                <a:ea typeface="黑体" panose="02010609060101010101" pitchFamily="49" charset="-122"/>
              </a:rPr>
              <a:t>he saw them, he said, 'Go, show yourselves to the priests.' And as they went, they were cleansed. </a:t>
            </a:r>
          </a:p>
        </p:txBody>
      </p:sp>
    </p:spTree>
    <p:extLst>
      <p:ext uri="{BB962C8B-B14F-4D97-AF65-F5344CB8AC3E}">
        <p14:creationId xmlns:p14="http://schemas.microsoft.com/office/powerpoint/2010/main" val="24429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19-21】</a:t>
            </a:r>
          </a:p>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　神的事情，人所能知道的，原顯明在人心裡，因為　神已經給他們顯明。</a:t>
            </a:r>
          </a:p>
          <a:p>
            <a:pPr algn="l" defTabSz="914400">
              <a:spcBef>
                <a:spcPct val="20000"/>
              </a:spcBef>
            </a:pPr>
            <a:r>
              <a:rPr lang="en-US" altLang="zh-CN" sz="3600" b="1" dirty="0" smtClean="0">
                <a:ea typeface="黑体" panose="02010609060101010101" pitchFamily="49" charset="-122"/>
              </a:rPr>
              <a:t>because </a:t>
            </a:r>
            <a:r>
              <a:rPr lang="en-US" altLang="zh-CN" sz="3600" b="1" dirty="0">
                <a:ea typeface="黑体" panose="02010609060101010101" pitchFamily="49" charset="-122"/>
              </a:rPr>
              <a:t>what may be known of God is manifest in them, for God has shown it to them.</a:t>
            </a: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自從造天地以來，　神的永能和神性是明明可知的，雖是眼不能見，但藉著所造之物就可以曉得，叫人無可推諉。</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334055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羅馬書</a:t>
            </a:r>
            <a:r>
              <a:rPr lang="en-US" altLang="zh-CN" sz="3600" b="1" dirty="0">
                <a:ea typeface="黑体" panose="02010609060101010101" pitchFamily="49" charset="-122"/>
              </a:rPr>
              <a:t>Romans 1</a:t>
            </a:r>
            <a:r>
              <a:rPr lang="zh-CN" altLang="en-US" sz="3600" b="1" dirty="0">
                <a:ea typeface="黑体" panose="02010609060101010101" pitchFamily="49" charset="-122"/>
              </a:rPr>
              <a:t>：</a:t>
            </a:r>
            <a:r>
              <a:rPr lang="en-US" altLang="zh-CN" sz="3600" b="1" dirty="0">
                <a:ea typeface="黑体" panose="02010609060101010101" pitchFamily="49" charset="-122"/>
              </a:rPr>
              <a:t>19-21】</a:t>
            </a:r>
          </a:p>
          <a:p>
            <a:pPr algn="l" defTabSz="914400">
              <a:spcBef>
                <a:spcPct val="20000"/>
              </a:spcBef>
            </a:pPr>
            <a:r>
              <a:rPr lang="en-US" altLang="zh-CN" sz="3600" b="1" dirty="0" smtClean="0">
                <a:ea typeface="黑体" panose="02010609060101010101" pitchFamily="49" charset="-122"/>
              </a:rPr>
              <a:t>21</a:t>
            </a:r>
            <a:r>
              <a:rPr lang="zh-CN" altLang="en-US" sz="3600" b="1" dirty="0" smtClean="0">
                <a:ea typeface="黑体" panose="02010609060101010101" pitchFamily="49" charset="-122"/>
              </a:rPr>
              <a:t>因為，他們雖然知道　神，卻不當作　神榮耀祂，也不感謝祂。他們的思念變為虛妄，無知的心就昏暗了。</a:t>
            </a:r>
          </a:p>
          <a:p>
            <a:pPr algn="l" defTabSz="914400">
              <a:spcBef>
                <a:spcPct val="20000"/>
              </a:spcBef>
            </a:pPr>
            <a:r>
              <a:rPr lang="en-US" altLang="zh-CN" sz="3600" b="1" dirty="0" smtClean="0">
                <a:ea typeface="黑体" panose="02010609060101010101" pitchFamily="49" charset="-122"/>
              </a:rPr>
              <a:t>because</a:t>
            </a:r>
            <a:r>
              <a:rPr lang="en-US" altLang="zh-CN" sz="3600" b="1" dirty="0">
                <a:ea typeface="黑体" panose="02010609060101010101" pitchFamily="49" charset="-122"/>
              </a:rPr>
              <a:t>, although they knew God, they did not glorify Him as God, nor were thankful, but became futile in their thoughts, and their foolish hearts were darkened.</a:t>
            </a:r>
          </a:p>
        </p:txBody>
      </p:sp>
    </p:spTree>
    <p:extLst>
      <p:ext uri="{BB962C8B-B14F-4D97-AF65-F5344CB8AC3E}">
        <p14:creationId xmlns:p14="http://schemas.microsoft.com/office/powerpoint/2010/main" val="823162240"/>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3196</TotalTime>
  <Words>602</Words>
  <Application>Microsoft Office PowerPoint</Application>
  <PresentationFormat>全屏显示(4:3)</PresentationFormat>
  <Paragraphs>56</Paragraphs>
  <Slides>9</Slides>
  <Notes>9</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334</cp:revision>
  <dcterms:created xsi:type="dcterms:W3CDTF">2014-02-25T17:54:08Z</dcterms:created>
  <dcterms:modified xsi:type="dcterms:W3CDTF">2016-11-27T04:45:37Z</dcterms:modified>
</cp:coreProperties>
</file>