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1"/>
  </p:notesMasterIdLst>
  <p:handoutMasterIdLst>
    <p:handoutMasterId r:id="rId12"/>
  </p:handoutMasterIdLst>
  <p:sldIdLst>
    <p:sldId id="399" r:id="rId2"/>
    <p:sldId id="387" r:id="rId3"/>
    <p:sldId id="375" r:id="rId4"/>
    <p:sldId id="463" r:id="rId5"/>
    <p:sldId id="464" r:id="rId6"/>
    <p:sldId id="465" r:id="rId7"/>
    <p:sldId id="466" r:id="rId8"/>
    <p:sldId id="467" r:id="rId9"/>
    <p:sldId id="468" r:id="rId10"/>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80" d="100"/>
          <a:sy n="80" d="100"/>
        </p:scale>
        <p:origin x="125" y="8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2016/12/3</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2016/12/3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smtClean="0">
              <a:solidFill>
                <a:prstClr val="black"/>
              </a:solidFill>
            </a:endParaRPr>
          </a:p>
        </p:txBody>
      </p:sp>
    </p:spTree>
    <p:extLst>
      <p:ext uri="{BB962C8B-B14F-4D97-AF65-F5344CB8AC3E}">
        <p14:creationId xmlns:p14="http://schemas.microsoft.com/office/powerpoint/2010/main" val="3093775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幻灯片图像占位符 1"/>
          <p:cNvSpPr>
            <a:spLocks noGrp="1" noRot="1" noChangeAspect="1"/>
          </p:cNvSpPr>
          <p:nvPr>
            <p:ph type="sldImg"/>
          </p:nvPr>
        </p:nvSpPr>
        <p:spPr bwMode="auto">
          <a:noFill/>
          <a:ln>
            <a:solidFill>
              <a:srgbClr val="000000"/>
            </a:solidFill>
            <a:miter lim="800000"/>
            <a:headEnd/>
            <a:tailEnd/>
          </a:ln>
        </p:spPr>
      </p:sp>
      <p:sp>
        <p:nvSpPr>
          <p:cNvPr id="16386" name="备注占位符 2"/>
          <p:cNvSpPr>
            <a:spLocks noGrp="1"/>
          </p:cNvSpPr>
          <p:nvPr>
            <p:ph type="body" idx="1"/>
          </p:nvPr>
        </p:nvSpPr>
        <p:spPr bwMode="auto">
          <a:noFill/>
        </p:spPr>
        <p:txBody>
          <a:bodyPr/>
          <a:lstStyle/>
          <a:p>
            <a:pPr>
              <a:spcBef>
                <a:spcPct val="0"/>
              </a:spcBef>
            </a:pPr>
            <a:endParaRPr lang="zh-CN" altLang="en-US" smtClean="0"/>
          </a:p>
        </p:txBody>
      </p:sp>
      <p:sp>
        <p:nvSpPr>
          <p:cNvPr id="1638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A7715C-5F1B-4EE9-B4C8-9F634B139109}" type="slidenum">
              <a:rPr lang="zh-CN" altLang="en-US" smtClean="0"/>
              <a:pPr/>
              <a:t>2</a:t>
            </a:fld>
            <a:endParaRPr lang="en-US" altLang="zh-CN" dirty="0" smtClean="0"/>
          </a:p>
        </p:txBody>
      </p:sp>
    </p:spTree>
    <p:extLst>
      <p:ext uri="{BB962C8B-B14F-4D97-AF65-F5344CB8AC3E}">
        <p14:creationId xmlns:p14="http://schemas.microsoft.com/office/powerpoint/2010/main" val="1440509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3</a:t>
            </a:fld>
            <a:endParaRPr lang="en-US" altLang="zh-CN" smtClean="0">
              <a:solidFill>
                <a:prstClr val="black"/>
              </a:solidFill>
            </a:endParaRPr>
          </a:p>
        </p:txBody>
      </p:sp>
    </p:spTree>
    <p:extLst>
      <p:ext uri="{BB962C8B-B14F-4D97-AF65-F5344CB8AC3E}">
        <p14:creationId xmlns:p14="http://schemas.microsoft.com/office/powerpoint/2010/main" val="2819290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4</a:t>
            </a:fld>
            <a:endParaRPr lang="en-US" altLang="zh-CN" smtClean="0">
              <a:solidFill>
                <a:prstClr val="black"/>
              </a:solidFill>
            </a:endParaRPr>
          </a:p>
        </p:txBody>
      </p:sp>
    </p:spTree>
    <p:extLst>
      <p:ext uri="{BB962C8B-B14F-4D97-AF65-F5344CB8AC3E}">
        <p14:creationId xmlns:p14="http://schemas.microsoft.com/office/powerpoint/2010/main" val="152526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5</a:t>
            </a:fld>
            <a:endParaRPr lang="en-US" altLang="zh-CN" smtClean="0">
              <a:solidFill>
                <a:prstClr val="black"/>
              </a:solidFill>
            </a:endParaRPr>
          </a:p>
        </p:txBody>
      </p:sp>
    </p:spTree>
    <p:extLst>
      <p:ext uri="{BB962C8B-B14F-4D97-AF65-F5344CB8AC3E}">
        <p14:creationId xmlns:p14="http://schemas.microsoft.com/office/powerpoint/2010/main" val="3818036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6</a:t>
            </a:fld>
            <a:endParaRPr lang="en-US" altLang="zh-CN" smtClean="0">
              <a:solidFill>
                <a:prstClr val="black"/>
              </a:solidFill>
            </a:endParaRPr>
          </a:p>
        </p:txBody>
      </p:sp>
    </p:spTree>
    <p:extLst>
      <p:ext uri="{BB962C8B-B14F-4D97-AF65-F5344CB8AC3E}">
        <p14:creationId xmlns:p14="http://schemas.microsoft.com/office/powerpoint/2010/main" val="32340394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7</a:t>
            </a:fld>
            <a:endParaRPr lang="en-US" altLang="zh-CN" smtClean="0">
              <a:solidFill>
                <a:prstClr val="black"/>
              </a:solidFill>
            </a:endParaRPr>
          </a:p>
        </p:txBody>
      </p:sp>
    </p:spTree>
    <p:extLst>
      <p:ext uri="{BB962C8B-B14F-4D97-AF65-F5344CB8AC3E}">
        <p14:creationId xmlns:p14="http://schemas.microsoft.com/office/powerpoint/2010/main" val="3347538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8</a:t>
            </a:fld>
            <a:endParaRPr lang="en-US" altLang="zh-CN" smtClean="0">
              <a:solidFill>
                <a:prstClr val="black"/>
              </a:solidFill>
            </a:endParaRPr>
          </a:p>
        </p:txBody>
      </p:sp>
    </p:spTree>
    <p:extLst>
      <p:ext uri="{BB962C8B-B14F-4D97-AF65-F5344CB8AC3E}">
        <p14:creationId xmlns:p14="http://schemas.microsoft.com/office/powerpoint/2010/main" val="31044927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幻灯片图像占位符 1"/>
          <p:cNvSpPr>
            <a:spLocks noGrp="1" noRot="1" noChangeAspect="1"/>
          </p:cNvSpPr>
          <p:nvPr>
            <p:ph type="sldImg"/>
          </p:nvPr>
        </p:nvSpPr>
        <p:spPr bwMode="auto">
          <a:noFill/>
          <a:ln>
            <a:solidFill>
              <a:srgbClr val="000000"/>
            </a:solidFill>
            <a:miter lim="800000"/>
            <a:headEnd/>
            <a:tailEnd/>
          </a:ln>
        </p:spPr>
      </p:sp>
      <p:sp>
        <p:nvSpPr>
          <p:cNvPr id="26626" name="备注占位符 2"/>
          <p:cNvSpPr>
            <a:spLocks noGrp="1"/>
          </p:cNvSpPr>
          <p:nvPr>
            <p:ph type="body" idx="1"/>
          </p:nvPr>
        </p:nvSpPr>
        <p:spPr bwMode="auto">
          <a:noFill/>
        </p:spPr>
        <p:txBody>
          <a:bodyPr/>
          <a:lstStyle/>
          <a:p>
            <a:pPr>
              <a:spcBef>
                <a:spcPct val="0"/>
              </a:spcBef>
            </a:pPr>
            <a:endParaRPr lang="zh-CN" altLang="en-US" smtClean="0"/>
          </a:p>
        </p:txBody>
      </p:sp>
      <p:sp>
        <p:nvSpPr>
          <p:cNvPr id="26627"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A458CEE-167E-45B4-882B-2C8006E30A48}" type="slidenum">
              <a:rPr lang="zh-CN" altLang="en-US" smtClean="0">
                <a:solidFill>
                  <a:prstClr val="black"/>
                </a:solidFill>
              </a:rPr>
              <a:pPr/>
              <a:t>9</a:t>
            </a:fld>
            <a:endParaRPr lang="en-US" altLang="zh-CN" smtClean="0">
              <a:solidFill>
                <a:prstClr val="black"/>
              </a:solidFill>
            </a:endParaRPr>
          </a:p>
        </p:txBody>
      </p:sp>
    </p:spTree>
    <p:extLst>
      <p:ext uri="{BB962C8B-B14F-4D97-AF65-F5344CB8AC3E}">
        <p14:creationId xmlns:p14="http://schemas.microsoft.com/office/powerpoint/2010/main" val="2663403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2016/12/3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2016/12/3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2016/12/3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2016/12/3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2016/12/3</a:t>
            </a:fld>
            <a:endParaRPr lang="zh-CN" altLang="en-US"/>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2016/12/3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2016/12/3</a:t>
            </a:fld>
            <a:endParaRPr lang="zh-CN" altLang="en-US"/>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2016/12/3</a:t>
            </a:fld>
            <a:endParaRPr lang="zh-CN" altLang="en-US"/>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2016/12/3</a:t>
            </a:fld>
            <a:endParaRPr lang="zh-CN" altLang="en-US"/>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2016/12/3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2016/12/3</a:t>
            </a:fld>
            <a:endParaRPr lang="zh-CN" altLang="en-US"/>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2016/12/3</a:t>
            </a:fld>
            <a:endParaRPr lang="zh-CN" altLang="en-US"/>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0" y="3472"/>
            <a:ext cx="8964612" cy="6854528"/>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6-9】</a:t>
            </a:r>
          </a:p>
          <a:p>
            <a:pPr algn="l"/>
            <a:r>
              <a:rPr lang="en-US" altLang="zh-CN" sz="3600" b="1" dirty="0" smtClean="0">
                <a:ea typeface="黑体" panose="02010609060101010101" pitchFamily="49" charset="-122"/>
              </a:rPr>
              <a:t>6</a:t>
            </a:r>
            <a:r>
              <a:rPr lang="zh-CN" altLang="en-US" sz="3600" b="1" dirty="0" smtClean="0">
                <a:ea typeface="黑体" panose="02010609060101010101" pitchFamily="49" charset="-122"/>
              </a:rPr>
              <a:t>亞伯拉罕對他說：“你要謹慎，不要帶我的兒子回那裡去。</a:t>
            </a:r>
          </a:p>
          <a:p>
            <a:pPr algn="l"/>
            <a:r>
              <a:rPr lang="en-US" altLang="zh-CN" sz="3600" b="1" dirty="0" smtClean="0">
                <a:ea typeface="黑体" panose="02010609060101010101" pitchFamily="49" charset="-122"/>
              </a:rPr>
              <a:t>But </a:t>
            </a:r>
            <a:r>
              <a:rPr lang="en-US" altLang="zh-CN" sz="3600" b="1" dirty="0">
                <a:ea typeface="黑体" panose="02010609060101010101" pitchFamily="49" charset="-122"/>
              </a:rPr>
              <a:t>Abraham said to him, "Beware that you do not take my son back there.</a:t>
            </a:r>
          </a:p>
          <a:p>
            <a:pPr algn="l"/>
            <a:r>
              <a:rPr lang="en-US" altLang="zh-CN" sz="3600" b="1" dirty="0" smtClean="0">
                <a:ea typeface="黑体" panose="02010609060101010101" pitchFamily="49" charset="-122"/>
              </a:rPr>
              <a:t>7</a:t>
            </a:r>
            <a:r>
              <a:rPr lang="zh-CN" altLang="en-US" sz="3600" b="1" dirty="0" smtClean="0">
                <a:ea typeface="黑体" panose="02010609060101010101" pitchFamily="49" charset="-122"/>
              </a:rPr>
              <a:t>耶和華天上的主，曾帶領我離開父家和本族的地，對我說話向我起誓說：‘我要將這地賜給你的後裔。’他必差遣使者在你面前，你就可以從那裡為我兒子娶一個妻子。</a:t>
            </a:r>
          </a:p>
          <a:p>
            <a:pPr algn="l"/>
            <a:r>
              <a:rPr lang="en-US" altLang="zh-CN" sz="3600" b="1" dirty="0" smtClean="0">
                <a:ea typeface="黑体" panose="02010609060101010101" pitchFamily="49" charset="-122"/>
              </a:rPr>
              <a:t>The </a:t>
            </a:r>
            <a:r>
              <a:rPr lang="en-US" altLang="zh-CN" sz="3600" b="1" dirty="0">
                <a:ea typeface="黑体" panose="02010609060101010101" pitchFamily="49" charset="-122"/>
              </a:rPr>
              <a:t>LORD God of heaven, who took me from my father's house and from the land of my family, and who spoke to me and swore to me, saying, "To your descendants I give this land,' He will send His angel before you, and you shall take a wife for my son from there.</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893594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副标题 2"/>
          <p:cNvSpPr>
            <a:spLocks noGrp="1"/>
          </p:cNvSpPr>
          <p:nvPr>
            <p:ph type="subTitle" idx="1"/>
          </p:nvPr>
        </p:nvSpPr>
        <p:spPr>
          <a:xfrm>
            <a:off x="0" y="1"/>
            <a:ext cx="9144000" cy="6857999"/>
          </a:xfrm>
        </p:spPr>
        <p:txBody>
          <a:bodyPr>
            <a:noAutofit/>
          </a:bodyPr>
          <a:lstStyle/>
          <a:p>
            <a:pPr algn="l"/>
            <a:r>
              <a:rPr lang="en-US" altLang="zh-CN" sz="3600" b="1" dirty="0" smtClean="0">
                <a:ea typeface="黑体" panose="02010609060101010101" pitchFamily="49" charset="-122"/>
              </a:rPr>
              <a:t>8</a:t>
            </a:r>
            <a:r>
              <a:rPr lang="zh-CN" altLang="en-US" sz="3600" b="1" dirty="0" smtClean="0">
                <a:ea typeface="黑体" panose="02010609060101010101" pitchFamily="49" charset="-122"/>
              </a:rPr>
              <a:t>倘若女子不肯跟你來，我使你起的誓就與你無干了，只是不可帶我的兒子回那裡去。” </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if the woman is not willing to follow you, then you will be released from this oath; only do not take my son back there."</a:t>
            </a:r>
          </a:p>
          <a:p>
            <a:pPr algn="l"/>
            <a:r>
              <a:rPr lang="en-US" altLang="zh-CN" sz="3600" b="1" dirty="0" smtClean="0">
                <a:ea typeface="黑体" panose="02010609060101010101" pitchFamily="49" charset="-122"/>
              </a:rPr>
              <a:t>9</a:t>
            </a:r>
            <a:r>
              <a:rPr lang="zh-CN" altLang="en-US" sz="3600" b="1" dirty="0" smtClean="0">
                <a:ea typeface="黑体" panose="02010609060101010101" pitchFamily="49" charset="-122"/>
              </a:rPr>
              <a:t>僕人就把手放在他主人亞伯拉罕的大腿底下，為這事向他起誓。</a:t>
            </a:r>
          </a:p>
          <a:p>
            <a:pPr algn="l"/>
            <a:r>
              <a:rPr lang="en-US" altLang="zh-CN" sz="3600" b="1" dirty="0" smtClean="0">
                <a:ea typeface="黑体" panose="02010609060101010101" pitchFamily="49" charset="-122"/>
              </a:rPr>
              <a:t>So </a:t>
            </a:r>
            <a:r>
              <a:rPr lang="en-US" altLang="zh-CN" sz="3600" b="1" dirty="0">
                <a:ea typeface="黑体" panose="02010609060101010101" pitchFamily="49" charset="-122"/>
              </a:rPr>
              <a:t>the servant put his hand under the thigh of Abraham his master, and swore to him concerning this matter.</a:t>
            </a:r>
          </a:p>
        </p:txBody>
      </p:sp>
    </p:spTree>
    <p:extLst>
      <p:ext uri="{BB962C8B-B14F-4D97-AF65-F5344CB8AC3E}">
        <p14:creationId xmlns:p14="http://schemas.microsoft.com/office/powerpoint/2010/main" val="31465222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24</a:t>
            </a:r>
            <a:r>
              <a:rPr lang="zh-CN" altLang="en-US" sz="3600" b="1" dirty="0">
                <a:ea typeface="黑体" panose="02010609060101010101" pitchFamily="49" charset="-122"/>
              </a:rPr>
              <a:t>：</a:t>
            </a:r>
            <a:r>
              <a:rPr lang="en-US" altLang="zh-CN" sz="3600" b="1" dirty="0">
                <a:ea typeface="黑体" panose="02010609060101010101" pitchFamily="49" charset="-122"/>
              </a:rPr>
              <a:t>12-14】</a:t>
            </a:r>
          </a:p>
          <a:p>
            <a:pPr algn="l" defTabSz="914400">
              <a:spcBef>
                <a:spcPct val="20000"/>
              </a:spcBef>
            </a:pPr>
            <a:r>
              <a:rPr lang="en-US" altLang="zh-CN" sz="3600" b="1" dirty="0" smtClean="0">
                <a:ea typeface="黑体" panose="02010609060101010101" pitchFamily="49" charset="-122"/>
              </a:rPr>
              <a:t>12</a:t>
            </a:r>
            <a:r>
              <a:rPr lang="zh-CN" altLang="en-US" sz="3600" b="1" dirty="0" smtClean="0">
                <a:ea typeface="黑体" panose="02010609060101010101" pitchFamily="49" charset="-122"/>
              </a:rPr>
              <a:t>他說：“耶和華我主人亞伯拉罕的　神啊，求你施恩給我主人亞伯拉罕，使我今日遇見好機會。</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he said, "O LORD God of my master Abraham, please give me success this day, and show kindness to my master Abraham.</a:t>
            </a:r>
          </a:p>
          <a:p>
            <a:pPr algn="l" defTabSz="914400">
              <a:spcBef>
                <a:spcPct val="20000"/>
              </a:spcBef>
            </a:pPr>
            <a:r>
              <a:rPr lang="en-US" altLang="zh-CN" sz="3600" b="1" dirty="0" smtClean="0">
                <a:ea typeface="黑体" panose="02010609060101010101" pitchFamily="49" charset="-122"/>
              </a:rPr>
              <a:t>13</a:t>
            </a:r>
            <a:r>
              <a:rPr lang="zh-CN" altLang="en-US" sz="3600" b="1" dirty="0" smtClean="0">
                <a:ea typeface="黑体" panose="02010609060101010101" pitchFamily="49" charset="-122"/>
              </a:rPr>
              <a:t>我現今站在井旁，城內居民的女子們正出來打水。</a:t>
            </a:r>
          </a:p>
          <a:p>
            <a:pPr algn="l" defTabSz="914400">
              <a:spcBef>
                <a:spcPct val="20000"/>
              </a:spcBef>
            </a:pPr>
            <a:r>
              <a:rPr lang="en-US" altLang="zh-CN" sz="3600" b="1" dirty="0" smtClean="0">
                <a:ea typeface="黑体" panose="02010609060101010101" pitchFamily="49" charset="-122"/>
              </a:rPr>
              <a:t>Behold</a:t>
            </a:r>
            <a:r>
              <a:rPr lang="en-US" altLang="zh-CN" sz="3600" b="1" dirty="0">
                <a:ea typeface="黑体" panose="02010609060101010101" pitchFamily="49" charset="-122"/>
              </a:rPr>
              <a:t>, here I stand by the well of water, and the daughters of the men of the city are coming out to draw water.</a:t>
            </a:r>
          </a:p>
        </p:txBody>
      </p:sp>
    </p:spTree>
    <p:extLst>
      <p:ext uri="{BB962C8B-B14F-4D97-AF65-F5344CB8AC3E}">
        <p14:creationId xmlns:p14="http://schemas.microsoft.com/office/powerpoint/2010/main" val="2115043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14</a:t>
            </a:r>
            <a:r>
              <a:rPr lang="zh-CN" altLang="en-US" sz="3600" b="1" dirty="0" smtClean="0">
                <a:ea typeface="黑体" panose="02010609060101010101" pitchFamily="49" charset="-122"/>
              </a:rPr>
              <a:t>我向哪一個女子說：‘請你拿下水瓶來，給我水喝’，她若說：‘請喝，我也給你的駱駝喝。’願那女子就作你所預定給你僕人以撒的妻。這樣，我便知道你施恩給我主人了。”</a:t>
            </a:r>
          </a:p>
          <a:p>
            <a:pPr algn="l" defTabSz="914400">
              <a:spcBef>
                <a:spcPct val="20000"/>
              </a:spcBef>
            </a:pPr>
            <a:r>
              <a:rPr lang="en-US" altLang="zh-CN" sz="3600" b="1" dirty="0" smtClean="0">
                <a:ea typeface="黑体" panose="02010609060101010101" pitchFamily="49" charset="-122"/>
              </a:rPr>
              <a:t>Now </a:t>
            </a:r>
            <a:r>
              <a:rPr lang="en-US" altLang="zh-CN" sz="3600" b="1" dirty="0">
                <a:ea typeface="黑体" panose="02010609060101010101" pitchFamily="49" charset="-122"/>
              </a:rPr>
              <a:t>let it be that the young woman to whom I say, "Please let down your pitcher that I may drink,' and she says, "Drink, and I will also give your camels a drink'--let her be the one You have appointed for Your servant Isaac. And by this I will know that You have shown kindness to my master."</a:t>
            </a:r>
          </a:p>
        </p:txBody>
      </p:sp>
    </p:spTree>
    <p:extLst>
      <p:ext uri="{BB962C8B-B14F-4D97-AF65-F5344CB8AC3E}">
        <p14:creationId xmlns:p14="http://schemas.microsoft.com/office/powerpoint/2010/main" val="1968235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創世記</a:t>
            </a:r>
            <a:r>
              <a:rPr lang="en-US" altLang="zh-CN" sz="3600" b="1" dirty="0" smtClean="0">
                <a:ea typeface="黑体" panose="02010609060101010101" pitchFamily="49" charset="-122"/>
              </a:rPr>
              <a:t>Genesis </a:t>
            </a:r>
            <a:r>
              <a:rPr lang="en-US" altLang="zh-CN" sz="3600" b="1" dirty="0">
                <a:ea typeface="黑体" panose="02010609060101010101" pitchFamily="49" charset="-122"/>
              </a:rPr>
              <a:t>15</a:t>
            </a:r>
            <a:r>
              <a:rPr lang="zh-CN" altLang="en-US" sz="3600" b="1" dirty="0">
                <a:ea typeface="黑体" panose="02010609060101010101" pitchFamily="49" charset="-122"/>
              </a:rPr>
              <a:t>：</a:t>
            </a:r>
            <a:r>
              <a:rPr lang="en-US" altLang="zh-CN" sz="3600" b="1" dirty="0">
                <a:ea typeface="黑体" panose="02010609060101010101" pitchFamily="49" charset="-122"/>
              </a:rPr>
              <a:t>1-4】</a:t>
            </a:r>
          </a:p>
          <a:p>
            <a:pPr algn="l" defTabSz="914400">
              <a:spcBef>
                <a:spcPct val="20000"/>
              </a:spcBef>
            </a:pPr>
            <a:r>
              <a:rPr lang="en-US" altLang="zh-CN" sz="3600" b="1" dirty="0" smtClean="0">
                <a:ea typeface="黑体" panose="02010609060101010101" pitchFamily="49" charset="-122"/>
              </a:rPr>
              <a:t>1</a:t>
            </a:r>
            <a:r>
              <a:rPr lang="zh-CN" altLang="en-US" sz="3600" b="1" dirty="0" smtClean="0">
                <a:ea typeface="黑体" panose="02010609060101010101" pitchFamily="49" charset="-122"/>
              </a:rPr>
              <a:t>這事以後，耶和華在異象中有話對亞伯蘭說：“亞伯蘭，你不要懼怕！我是你的盾牌，必大大地賞賜你。” </a:t>
            </a:r>
          </a:p>
          <a:p>
            <a:pPr algn="l" defTabSz="914400">
              <a:spcBef>
                <a:spcPct val="20000"/>
              </a:spcBef>
            </a:pPr>
            <a:r>
              <a:rPr lang="en-US" altLang="zh-CN" sz="3600" b="1" dirty="0" smtClean="0">
                <a:ea typeface="黑体" panose="02010609060101010101" pitchFamily="49" charset="-122"/>
              </a:rPr>
              <a:t>After </a:t>
            </a:r>
            <a:r>
              <a:rPr lang="en-US" altLang="zh-CN" sz="3600" b="1" dirty="0">
                <a:ea typeface="黑体" panose="02010609060101010101" pitchFamily="49" charset="-122"/>
              </a:rPr>
              <a:t>these things the word of the LORD came to Abram in a vision, saying, "Do not be afraid, Abram. I am your shield, your exceedingly great reward."</a:t>
            </a:r>
          </a:p>
          <a:p>
            <a:pPr algn="l" defTabSz="914400">
              <a:spcBef>
                <a:spcPct val="20000"/>
              </a:spcBef>
            </a:pPr>
            <a:r>
              <a:rPr lang="en-US" altLang="zh-CN" sz="3600" b="1" dirty="0" smtClean="0">
                <a:ea typeface="黑体" panose="02010609060101010101" pitchFamily="49" charset="-122"/>
              </a:rPr>
              <a:t>2</a:t>
            </a:r>
            <a:r>
              <a:rPr lang="zh-CN" altLang="en-US" sz="3600" b="1" dirty="0" smtClean="0">
                <a:ea typeface="黑体" panose="02010609060101010101" pitchFamily="49" charset="-122"/>
              </a:rPr>
              <a:t>亞伯蘭說：“主耶和華啊，我既無子，你還賜我什麼呢？並且要承受我家業的是大馬士革人以利以謝。” </a:t>
            </a:r>
          </a:p>
          <a:p>
            <a:pPr algn="l" defTabSz="914400">
              <a:spcBef>
                <a:spcPct val="20000"/>
              </a:spcBef>
            </a:pPr>
            <a:r>
              <a:rPr lang="en-US" altLang="zh-CN" sz="3600" b="1" dirty="0" smtClean="0">
                <a:ea typeface="黑体" panose="02010609060101010101" pitchFamily="49" charset="-122"/>
              </a:rPr>
              <a:t>But </a:t>
            </a:r>
            <a:r>
              <a:rPr lang="en-US" altLang="zh-CN" sz="3600" b="1" dirty="0">
                <a:ea typeface="黑体" panose="02010609060101010101" pitchFamily="49" charset="-122"/>
              </a:rPr>
              <a:t>Abram said, "Lord GOD, what will You give me, seeing I go childless, and the heir of my house is Eliezer of Damascus?"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95293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3</a:t>
            </a:r>
            <a:r>
              <a:rPr lang="zh-CN" altLang="en-US" sz="3600" b="1" dirty="0" smtClean="0">
                <a:ea typeface="黑体" panose="02010609060101010101" pitchFamily="49" charset="-122"/>
              </a:rPr>
              <a:t>亞伯蘭又說：“你沒有給我兒子，那生在我家中的人就是我的後嗣。” </a:t>
            </a:r>
          </a:p>
          <a:p>
            <a:pPr algn="l" defTabSz="914400">
              <a:spcBef>
                <a:spcPct val="20000"/>
              </a:spcBef>
            </a:pPr>
            <a:r>
              <a:rPr lang="en-US" altLang="zh-CN" sz="3600" b="1" dirty="0" smtClean="0">
                <a:ea typeface="黑体" panose="02010609060101010101" pitchFamily="49" charset="-122"/>
              </a:rPr>
              <a:t>Then </a:t>
            </a:r>
            <a:r>
              <a:rPr lang="en-US" altLang="zh-CN" sz="3600" b="1" dirty="0">
                <a:ea typeface="黑体" panose="02010609060101010101" pitchFamily="49" charset="-122"/>
              </a:rPr>
              <a:t>Abram said, "Look, You have given me no offspring; indeed one born in my house is my heir!"</a:t>
            </a:r>
          </a:p>
          <a:p>
            <a:pPr algn="l" defTabSz="914400">
              <a:spcBef>
                <a:spcPct val="20000"/>
              </a:spcBef>
            </a:pPr>
            <a:r>
              <a:rPr lang="en-US" altLang="zh-CN" sz="3600" b="1" dirty="0" smtClean="0">
                <a:ea typeface="黑体" panose="02010609060101010101" pitchFamily="49" charset="-122"/>
              </a:rPr>
              <a:t>4</a:t>
            </a:r>
            <a:r>
              <a:rPr lang="zh-CN" altLang="en-US" sz="3600" b="1" dirty="0" smtClean="0">
                <a:ea typeface="黑体" panose="02010609060101010101" pitchFamily="49" charset="-122"/>
              </a:rPr>
              <a:t>耶和華又有話對他說：“這人必不成為你的後嗣，你本身所生的才成為你的後嗣。”</a:t>
            </a:r>
          </a:p>
          <a:p>
            <a:pPr algn="l" defTabSz="914400">
              <a:spcBef>
                <a:spcPct val="20000"/>
              </a:spcBef>
            </a:pPr>
            <a:r>
              <a:rPr lang="en-US" altLang="zh-CN" sz="3600" b="1" dirty="0" smtClean="0">
                <a:ea typeface="黑体" panose="02010609060101010101" pitchFamily="49" charset="-122"/>
              </a:rPr>
              <a:t>And </a:t>
            </a:r>
            <a:r>
              <a:rPr lang="en-US" altLang="zh-CN" sz="3600" b="1" dirty="0">
                <a:ea typeface="黑体" panose="02010609060101010101" pitchFamily="49" charset="-122"/>
              </a:rPr>
              <a:t>behold, the word of the LORD came to him, saying, "This one shall not be your heir, but one who will come from your own body shall be your heir."</a:t>
            </a:r>
          </a:p>
        </p:txBody>
      </p:sp>
    </p:spTree>
    <p:extLst>
      <p:ext uri="{BB962C8B-B14F-4D97-AF65-F5344CB8AC3E}">
        <p14:creationId xmlns:p14="http://schemas.microsoft.com/office/powerpoint/2010/main" val="1802453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fontScale="92500" lnSpcReduction="10000"/>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彼得後書</a:t>
            </a:r>
            <a:r>
              <a:rPr lang="en-US" altLang="zh-CN" sz="3600" b="1" dirty="0" smtClean="0">
                <a:ea typeface="黑体" panose="02010609060101010101" pitchFamily="49" charset="-122"/>
              </a:rPr>
              <a:t>2 </a:t>
            </a:r>
            <a:r>
              <a:rPr lang="en-US" altLang="zh-CN" sz="3600" b="1" dirty="0">
                <a:ea typeface="黑体" panose="02010609060101010101" pitchFamily="49" charset="-122"/>
              </a:rPr>
              <a:t>Peter </a:t>
            </a:r>
            <a:r>
              <a:rPr lang="en-US" altLang="zh-CN" sz="3600" b="1" dirty="0" smtClean="0">
                <a:ea typeface="黑体" panose="02010609060101010101" pitchFamily="49" charset="-122"/>
              </a:rPr>
              <a:t>2:3, 14】</a:t>
            </a:r>
            <a:endParaRPr lang="en-US" altLang="zh-CN" sz="3600" b="1" dirty="0">
              <a:ea typeface="黑体" panose="02010609060101010101" pitchFamily="49" charset="-122"/>
            </a:endParaRPr>
          </a:p>
          <a:p>
            <a:pPr algn="l" defTabSz="914400">
              <a:spcBef>
                <a:spcPct val="20000"/>
              </a:spcBef>
            </a:pPr>
            <a:r>
              <a:rPr lang="en-US" altLang="zh-CN" sz="3600" b="1" dirty="0" smtClean="0">
                <a:ea typeface="黑体" panose="02010609060101010101" pitchFamily="49" charset="-122"/>
              </a:rPr>
              <a:t>3</a:t>
            </a:r>
            <a:r>
              <a:rPr lang="zh-CN" altLang="en-US" sz="3600" b="1" dirty="0" smtClean="0">
                <a:ea typeface="黑体" panose="02010609060101010101" pitchFamily="49" charset="-122"/>
              </a:rPr>
              <a:t>他們因有貪心，要用捏造的言語在你們身上取利。他們的刑罰，自古以來並不遲延；他們的滅亡，也必速速來到（原文作“也不打盹”）。</a:t>
            </a:r>
          </a:p>
          <a:p>
            <a:pPr algn="l" defTabSz="914400">
              <a:spcBef>
                <a:spcPct val="20000"/>
              </a:spcBef>
            </a:pPr>
            <a:r>
              <a:rPr lang="en-US" altLang="zh-CN" sz="3600" b="1" dirty="0" smtClean="0">
                <a:ea typeface="黑体" panose="02010609060101010101" pitchFamily="49" charset="-122"/>
              </a:rPr>
              <a:t>By </a:t>
            </a:r>
            <a:r>
              <a:rPr lang="en-US" altLang="zh-CN" sz="3600" b="1" dirty="0">
                <a:ea typeface="黑体" panose="02010609060101010101" pitchFamily="49" charset="-122"/>
              </a:rPr>
              <a:t>covetousness they will exploit you with deceptive words; for a long time their judgment has not been idle, and their destruction does not slumber.</a:t>
            </a:r>
          </a:p>
          <a:p>
            <a:pPr algn="l" defTabSz="914400">
              <a:spcBef>
                <a:spcPct val="20000"/>
              </a:spcBef>
            </a:pPr>
            <a:r>
              <a:rPr lang="en-US" altLang="zh-CN" sz="3600" b="1" dirty="0" smtClean="0">
                <a:ea typeface="黑体" panose="02010609060101010101" pitchFamily="49" charset="-122"/>
              </a:rPr>
              <a:t> 14</a:t>
            </a:r>
            <a:r>
              <a:rPr lang="zh-CN" altLang="en-US" sz="3600" b="1" dirty="0" smtClean="0">
                <a:ea typeface="黑体" panose="02010609060101010101" pitchFamily="49" charset="-122"/>
              </a:rPr>
              <a:t>他們滿眼是淫色（“淫色”原文作“淫婦”），止不住犯罪，引誘那心不堅固的人，心中習慣了貪婪，正是被咒詛的種類。</a:t>
            </a:r>
          </a:p>
          <a:p>
            <a:pPr algn="l" defTabSz="914400">
              <a:spcBef>
                <a:spcPct val="20000"/>
              </a:spcBef>
            </a:pPr>
            <a:r>
              <a:rPr lang="en-US" altLang="zh-CN" sz="3600" b="1" dirty="0" smtClean="0">
                <a:ea typeface="黑体" panose="02010609060101010101" pitchFamily="49" charset="-122"/>
              </a:rPr>
              <a:t>having </a:t>
            </a:r>
            <a:r>
              <a:rPr lang="en-US" altLang="zh-CN" sz="3600" b="1" dirty="0">
                <a:ea typeface="黑体" panose="02010609060101010101" pitchFamily="49" charset="-122"/>
              </a:rPr>
              <a:t>eyes full of adultery and that cannot cease from sin, enticing unstable souls. They have a heart trained in covetous practices, and are accursed children.</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442923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28</a:t>
            </a:r>
            <a:r>
              <a:rPr lang="zh-CN" altLang="en-US" sz="3600" b="1" dirty="0">
                <a:ea typeface="黑体" panose="02010609060101010101" pitchFamily="49" charset="-122"/>
              </a:rPr>
              <a:t>：</a:t>
            </a:r>
            <a:r>
              <a:rPr lang="en-US" altLang="zh-CN" sz="3600" b="1" dirty="0">
                <a:ea typeface="黑体" panose="02010609060101010101" pitchFamily="49" charset="-122"/>
              </a:rPr>
              <a:t>19-20】</a:t>
            </a:r>
          </a:p>
          <a:p>
            <a:pPr algn="l" defTabSz="914400">
              <a:spcBef>
                <a:spcPct val="20000"/>
              </a:spcBef>
            </a:pPr>
            <a:r>
              <a:rPr lang="en-US" altLang="zh-CN" sz="3600" b="1" dirty="0" smtClean="0">
                <a:ea typeface="黑体" panose="02010609060101010101" pitchFamily="49" charset="-122"/>
              </a:rPr>
              <a:t>19</a:t>
            </a:r>
            <a:r>
              <a:rPr lang="zh-CN" altLang="en-US" sz="3600" b="1" dirty="0" smtClean="0">
                <a:ea typeface="黑体" panose="02010609060101010101" pitchFamily="49" charset="-122"/>
              </a:rPr>
              <a:t>所以，你們要去使萬民作我的門徒，奉父、子、聖靈的名給他們施洗。</a:t>
            </a:r>
          </a:p>
          <a:p>
            <a:pPr algn="l" defTabSz="914400">
              <a:spcBef>
                <a:spcPct val="20000"/>
              </a:spcBef>
            </a:pPr>
            <a:r>
              <a:rPr lang="en-US" altLang="zh-CN" sz="3600" b="1" dirty="0" smtClean="0">
                <a:ea typeface="黑体" panose="02010609060101010101" pitchFamily="49" charset="-122"/>
              </a:rPr>
              <a:t>Go </a:t>
            </a:r>
            <a:r>
              <a:rPr lang="en-US" altLang="zh-CN" sz="3600" b="1" dirty="0">
                <a:ea typeface="黑体" panose="02010609060101010101" pitchFamily="49" charset="-122"/>
              </a:rPr>
              <a:t>therefore and make disciples of all the nations, baptizing them in the name of the Father and of the Son and of the Holy Spirit,</a:t>
            </a:r>
          </a:p>
          <a:p>
            <a:pPr algn="l" defTabSz="914400">
              <a:spcBef>
                <a:spcPct val="20000"/>
              </a:spcBef>
            </a:pPr>
            <a:r>
              <a:rPr lang="en-US" altLang="zh-CN" sz="3600" b="1" dirty="0" smtClean="0">
                <a:ea typeface="黑体" panose="02010609060101010101" pitchFamily="49" charset="-122"/>
              </a:rPr>
              <a:t>20</a:t>
            </a:r>
            <a:r>
              <a:rPr lang="zh-CN" altLang="en-US" sz="3600" b="1" dirty="0" smtClean="0">
                <a:ea typeface="黑体" panose="02010609060101010101" pitchFamily="49" charset="-122"/>
              </a:rPr>
              <a:t>凡我所吩咐你們的，都教訓他們遵守，我就常與你們同在，直到世界的末了。”</a:t>
            </a:r>
          </a:p>
          <a:p>
            <a:pPr algn="l" defTabSz="914400">
              <a:spcBef>
                <a:spcPct val="20000"/>
              </a:spcBef>
            </a:pPr>
            <a:r>
              <a:rPr lang="en-US" altLang="zh-CN" sz="3600" b="1" dirty="0" smtClean="0">
                <a:ea typeface="黑体" panose="02010609060101010101" pitchFamily="49" charset="-122"/>
              </a:rPr>
              <a:t>teaching </a:t>
            </a:r>
            <a:r>
              <a:rPr lang="en-US" altLang="zh-CN" sz="3600" b="1" dirty="0">
                <a:ea typeface="黑体" panose="02010609060101010101" pitchFamily="49" charset="-122"/>
              </a:rPr>
              <a:t>them to observe all things that I have commanded you; and lo, I am with you always, even to the end of the age." </a:t>
            </a:r>
          </a:p>
        </p:txBody>
      </p:sp>
    </p:spTree>
    <p:extLst>
      <p:ext uri="{BB962C8B-B14F-4D97-AF65-F5344CB8AC3E}">
        <p14:creationId xmlns:p14="http://schemas.microsoft.com/office/powerpoint/2010/main" val="33405531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副标题 2"/>
          <p:cNvSpPr>
            <a:spLocks noGrp="1"/>
          </p:cNvSpPr>
          <p:nvPr>
            <p:ph type="subTitle" idx="1"/>
          </p:nvPr>
        </p:nvSpPr>
        <p:spPr>
          <a:xfrm>
            <a:off x="0" y="0"/>
            <a:ext cx="9144000" cy="6857999"/>
          </a:xfrm>
        </p:spPr>
        <p:txBody>
          <a:bodyPr>
            <a:normAutofit/>
          </a:bodyPr>
          <a:lstStyle/>
          <a:p>
            <a:pPr algn="l" defTabSz="914400">
              <a:spcBef>
                <a:spcPct val="20000"/>
              </a:spcBef>
            </a:pPr>
            <a:r>
              <a:rPr lang="en-US" altLang="zh-CN" sz="3600" b="1" dirty="0" smtClean="0">
                <a:ea typeface="黑体" panose="02010609060101010101" pitchFamily="49" charset="-122"/>
              </a:rPr>
              <a:t>【</a:t>
            </a:r>
            <a:r>
              <a:rPr lang="zh-CN" altLang="en-US" sz="3600" b="1" dirty="0" smtClean="0">
                <a:ea typeface="黑体" panose="02010609060101010101" pitchFamily="49" charset="-122"/>
              </a:rPr>
              <a:t>羅馬書</a:t>
            </a:r>
            <a:r>
              <a:rPr lang="en-US" altLang="zh-CN" sz="3600" b="1" dirty="0" smtClean="0">
                <a:ea typeface="黑体" panose="02010609060101010101" pitchFamily="49" charset="-122"/>
              </a:rPr>
              <a:t>Romans </a:t>
            </a:r>
            <a:r>
              <a:rPr lang="en-US" altLang="zh-CN" sz="3600" b="1" dirty="0">
                <a:ea typeface="黑体" panose="02010609060101010101" pitchFamily="49" charset="-122"/>
              </a:rPr>
              <a:t>11</a:t>
            </a:r>
            <a:r>
              <a:rPr lang="zh-CN" altLang="en-US" sz="3600" b="1" dirty="0">
                <a:ea typeface="黑体" panose="02010609060101010101" pitchFamily="49" charset="-122"/>
              </a:rPr>
              <a:t>：</a:t>
            </a:r>
            <a:r>
              <a:rPr lang="en-US" altLang="zh-CN" sz="3600" b="1" dirty="0">
                <a:ea typeface="黑体" panose="02010609060101010101" pitchFamily="49" charset="-122"/>
              </a:rPr>
              <a:t>33-34】</a:t>
            </a:r>
          </a:p>
          <a:p>
            <a:pPr algn="l" defTabSz="914400">
              <a:spcBef>
                <a:spcPct val="20000"/>
              </a:spcBef>
            </a:pPr>
            <a:r>
              <a:rPr lang="en-US" altLang="zh-CN" sz="3600" b="1" dirty="0" smtClean="0">
                <a:ea typeface="黑体" panose="02010609060101010101" pitchFamily="49" charset="-122"/>
              </a:rPr>
              <a:t>33</a:t>
            </a:r>
            <a:r>
              <a:rPr lang="zh-CN" altLang="en-US" sz="3600" b="1" dirty="0" smtClean="0">
                <a:ea typeface="黑体" panose="02010609060101010101" pitchFamily="49" charset="-122"/>
              </a:rPr>
              <a:t>深哉！　神豐富的智慧和知識。他的判斷何其難測！他的蹤跡何其難尋！</a:t>
            </a:r>
          </a:p>
          <a:p>
            <a:pPr algn="l" defTabSz="914400">
              <a:spcBef>
                <a:spcPct val="20000"/>
              </a:spcBef>
            </a:pPr>
            <a:r>
              <a:rPr lang="en-US" altLang="zh-CN" sz="3600" b="1" dirty="0" smtClean="0">
                <a:ea typeface="黑体" panose="02010609060101010101" pitchFamily="49" charset="-122"/>
              </a:rPr>
              <a:t>Oh</a:t>
            </a:r>
            <a:r>
              <a:rPr lang="en-US" altLang="zh-CN" sz="3600" b="1" dirty="0">
                <a:ea typeface="黑体" panose="02010609060101010101" pitchFamily="49" charset="-122"/>
              </a:rPr>
              <a:t>, the depth of the riches both of the wisdom and knowledge of God! How unsearchable are His judgments and His ways past finding out!</a:t>
            </a:r>
          </a:p>
          <a:p>
            <a:pPr algn="l" defTabSz="914400">
              <a:spcBef>
                <a:spcPct val="20000"/>
              </a:spcBef>
            </a:pPr>
            <a:r>
              <a:rPr lang="en-US" altLang="zh-CN" sz="3600" b="1" dirty="0" smtClean="0">
                <a:ea typeface="黑体" panose="02010609060101010101" pitchFamily="49" charset="-122"/>
              </a:rPr>
              <a:t>34</a:t>
            </a:r>
            <a:r>
              <a:rPr lang="zh-CN" altLang="en-US" sz="3600" b="1" dirty="0" smtClean="0">
                <a:ea typeface="黑体" panose="02010609060101010101" pitchFamily="49" charset="-122"/>
              </a:rPr>
              <a:t>誰知道主的心？誰作過他的謀士呢？</a:t>
            </a:r>
          </a:p>
          <a:p>
            <a:pPr algn="l" defTabSz="914400">
              <a:spcBef>
                <a:spcPct val="20000"/>
              </a:spcBef>
            </a:pPr>
            <a:r>
              <a:rPr lang="en-US" altLang="zh-CN" sz="3600" b="1" dirty="0" smtClean="0">
                <a:ea typeface="黑体" panose="02010609060101010101" pitchFamily="49" charset="-122"/>
              </a:rPr>
              <a:t>"</a:t>
            </a:r>
            <a:r>
              <a:rPr lang="en-US" altLang="zh-CN" sz="3600" b="1" dirty="0">
                <a:ea typeface="黑体" panose="02010609060101010101" pitchFamily="49" charset="-122"/>
              </a:rPr>
              <a:t>For who has known the mind of the LORD? Or who has become His counselor?"</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823162240"/>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3203</TotalTime>
  <Words>1019</Words>
  <Application>Microsoft Office PowerPoint</Application>
  <PresentationFormat>全屏显示(4:3)</PresentationFormat>
  <Paragraphs>49</Paragraphs>
  <Slides>9</Slides>
  <Notes>9</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9</vt:i4>
      </vt:variant>
    </vt:vector>
  </HeadingPairs>
  <TitlesOfParts>
    <vt:vector size="16"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335</cp:revision>
  <dcterms:created xsi:type="dcterms:W3CDTF">2014-02-25T17:54:08Z</dcterms:created>
  <dcterms:modified xsi:type="dcterms:W3CDTF">2016-12-04T04:37:16Z</dcterms:modified>
</cp:coreProperties>
</file>