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3"/>
  </p:notesMasterIdLst>
  <p:handoutMasterIdLst>
    <p:handoutMasterId r:id="rId24"/>
  </p:handoutMasterIdLst>
  <p:sldIdLst>
    <p:sldId id="469" r:id="rId2"/>
    <p:sldId id="470" r:id="rId3"/>
    <p:sldId id="471" r:id="rId4"/>
    <p:sldId id="399" r:id="rId5"/>
    <p:sldId id="387" r:id="rId6"/>
    <p:sldId id="375" r:id="rId7"/>
    <p:sldId id="472" r:id="rId8"/>
    <p:sldId id="463" r:id="rId9"/>
    <p:sldId id="473" r:id="rId10"/>
    <p:sldId id="474" r:id="rId11"/>
    <p:sldId id="475" r:id="rId12"/>
    <p:sldId id="476" r:id="rId13"/>
    <p:sldId id="464" r:id="rId14"/>
    <p:sldId id="465" r:id="rId15"/>
    <p:sldId id="466" r:id="rId16"/>
    <p:sldId id="480" r:id="rId17"/>
    <p:sldId id="481" r:id="rId18"/>
    <p:sldId id="482" r:id="rId19"/>
    <p:sldId id="477" r:id="rId20"/>
    <p:sldId id="483" r:id="rId21"/>
    <p:sldId id="484"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2016/12/18</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2016/12/18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2898555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38920229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12</a:t>
            </a:fld>
            <a:endParaRPr lang="en-US" altLang="zh-CN" smtClean="0">
              <a:solidFill>
                <a:prstClr val="black"/>
              </a:solidFill>
            </a:endParaRPr>
          </a:p>
        </p:txBody>
      </p:sp>
    </p:spTree>
    <p:extLst>
      <p:ext uri="{BB962C8B-B14F-4D97-AF65-F5344CB8AC3E}">
        <p14:creationId xmlns:p14="http://schemas.microsoft.com/office/powerpoint/2010/main" val="31212470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13</a:t>
            </a:fld>
            <a:endParaRPr lang="en-US" altLang="zh-CN" smtClean="0">
              <a:solidFill>
                <a:prstClr val="black"/>
              </a:solidFill>
            </a:endParaRPr>
          </a:p>
        </p:txBody>
      </p:sp>
    </p:spTree>
    <p:extLst>
      <p:ext uri="{BB962C8B-B14F-4D97-AF65-F5344CB8AC3E}">
        <p14:creationId xmlns:p14="http://schemas.microsoft.com/office/powerpoint/2010/main" val="38180360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14</a:t>
            </a:fld>
            <a:endParaRPr lang="en-US" altLang="zh-CN" smtClean="0">
              <a:solidFill>
                <a:prstClr val="black"/>
              </a:solidFill>
            </a:endParaRPr>
          </a:p>
        </p:txBody>
      </p:sp>
    </p:spTree>
    <p:extLst>
      <p:ext uri="{BB962C8B-B14F-4D97-AF65-F5344CB8AC3E}">
        <p14:creationId xmlns:p14="http://schemas.microsoft.com/office/powerpoint/2010/main" val="32340394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15</a:t>
            </a:fld>
            <a:endParaRPr lang="en-US" altLang="zh-CN" smtClean="0">
              <a:solidFill>
                <a:prstClr val="black"/>
              </a:solidFill>
            </a:endParaRPr>
          </a:p>
        </p:txBody>
      </p:sp>
    </p:spTree>
    <p:extLst>
      <p:ext uri="{BB962C8B-B14F-4D97-AF65-F5344CB8AC3E}">
        <p14:creationId xmlns:p14="http://schemas.microsoft.com/office/powerpoint/2010/main" val="3347538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16</a:t>
            </a:fld>
            <a:endParaRPr lang="en-US" altLang="zh-CN" smtClean="0">
              <a:solidFill>
                <a:prstClr val="black"/>
              </a:solidFill>
            </a:endParaRPr>
          </a:p>
        </p:txBody>
      </p:sp>
    </p:spTree>
    <p:extLst>
      <p:ext uri="{BB962C8B-B14F-4D97-AF65-F5344CB8AC3E}">
        <p14:creationId xmlns:p14="http://schemas.microsoft.com/office/powerpoint/2010/main" val="4122868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17</a:t>
            </a:fld>
            <a:endParaRPr lang="en-US" altLang="zh-CN" smtClean="0">
              <a:solidFill>
                <a:prstClr val="black"/>
              </a:solidFill>
            </a:endParaRPr>
          </a:p>
        </p:txBody>
      </p:sp>
    </p:spTree>
    <p:extLst>
      <p:ext uri="{BB962C8B-B14F-4D97-AF65-F5344CB8AC3E}">
        <p14:creationId xmlns:p14="http://schemas.microsoft.com/office/powerpoint/2010/main" val="2518929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18</a:t>
            </a:fld>
            <a:endParaRPr lang="en-US" altLang="zh-CN" smtClean="0">
              <a:solidFill>
                <a:prstClr val="black"/>
              </a:solidFill>
            </a:endParaRPr>
          </a:p>
        </p:txBody>
      </p:sp>
    </p:spTree>
    <p:extLst>
      <p:ext uri="{BB962C8B-B14F-4D97-AF65-F5344CB8AC3E}">
        <p14:creationId xmlns:p14="http://schemas.microsoft.com/office/powerpoint/2010/main" val="30858818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19</a:t>
            </a:fld>
            <a:endParaRPr lang="en-US" altLang="zh-CN" smtClean="0">
              <a:solidFill>
                <a:prstClr val="black"/>
              </a:solidFill>
            </a:endParaRPr>
          </a:p>
        </p:txBody>
      </p:sp>
    </p:spTree>
    <p:extLst>
      <p:ext uri="{BB962C8B-B14F-4D97-AF65-F5344CB8AC3E}">
        <p14:creationId xmlns:p14="http://schemas.microsoft.com/office/powerpoint/2010/main" val="3559523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smtClean="0">
              <a:solidFill>
                <a:prstClr val="black"/>
              </a:solidFill>
            </a:endParaRPr>
          </a:p>
        </p:txBody>
      </p:sp>
    </p:spTree>
    <p:extLst>
      <p:ext uri="{BB962C8B-B14F-4D97-AF65-F5344CB8AC3E}">
        <p14:creationId xmlns:p14="http://schemas.microsoft.com/office/powerpoint/2010/main" val="27318216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20</a:t>
            </a:fld>
            <a:endParaRPr lang="en-US" altLang="zh-CN" smtClean="0">
              <a:solidFill>
                <a:prstClr val="black"/>
              </a:solidFill>
            </a:endParaRPr>
          </a:p>
        </p:txBody>
      </p:sp>
    </p:spTree>
    <p:extLst>
      <p:ext uri="{BB962C8B-B14F-4D97-AF65-F5344CB8AC3E}">
        <p14:creationId xmlns:p14="http://schemas.microsoft.com/office/powerpoint/2010/main" val="1682642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21</a:t>
            </a:fld>
            <a:endParaRPr lang="en-US" altLang="zh-CN" smtClean="0">
              <a:solidFill>
                <a:prstClr val="black"/>
              </a:solidFill>
            </a:endParaRPr>
          </a:p>
        </p:txBody>
      </p:sp>
    </p:spTree>
    <p:extLst>
      <p:ext uri="{BB962C8B-B14F-4D97-AF65-F5344CB8AC3E}">
        <p14:creationId xmlns:p14="http://schemas.microsoft.com/office/powerpoint/2010/main" val="7270330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3366009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3564644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152526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2439077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2016/12/18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2016/12/18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2016/12/18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2016/12/18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2016/12/18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2016/12/18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2016/12/18</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2016/12/18</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2016/12/18</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2016/12/18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2016/12/18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2016/12/18</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1-10】</a:t>
            </a:r>
          </a:p>
          <a:p>
            <a:pPr algn="l"/>
            <a:r>
              <a:rPr lang="en-US" altLang="zh-CN" sz="3600" b="1" dirty="0" smtClean="0">
                <a:ea typeface="黑体" panose="02010609060101010101" pitchFamily="49" charset="-122"/>
              </a:rPr>
              <a:t>1</a:t>
            </a:r>
            <a:r>
              <a:rPr lang="zh-CN" altLang="en-US" sz="3600" b="1" dirty="0" smtClean="0">
                <a:ea typeface="黑体" panose="02010609060101010101" pitchFamily="49" charset="-122"/>
              </a:rPr>
              <a:t>亞伯拉罕年紀老邁，向來在一切事上耶和華都賜福給他。</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Abraham was old, well advanced in age; and the LORD had blessed Abraham in all things.</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亞伯拉罕對管理他全業最老的僕人說：“請你把手放在我大腿底下。</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Abraham said to the oldest servant of his house, who ruled over all that he had, "Please, put your hand under my thigh,</a:t>
            </a:r>
          </a:p>
        </p:txBody>
      </p:sp>
    </p:spTree>
    <p:extLst>
      <p:ext uri="{BB962C8B-B14F-4D97-AF65-F5344CB8AC3E}">
        <p14:creationId xmlns:p14="http://schemas.microsoft.com/office/powerpoint/2010/main" val="2518551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14</a:t>
            </a:r>
            <a:r>
              <a:rPr lang="zh-CN" altLang="en-US" sz="3600" b="1" dirty="0">
                <a:ea typeface="黑体" panose="02010609060101010101" pitchFamily="49" charset="-122"/>
              </a:rPr>
              <a:t>：</a:t>
            </a:r>
            <a:r>
              <a:rPr lang="en-US" altLang="zh-CN" sz="3600" b="1" dirty="0">
                <a:ea typeface="黑体" panose="02010609060101010101" pitchFamily="49" charset="-122"/>
              </a:rPr>
              <a:t>28-32】</a:t>
            </a:r>
          </a:p>
          <a:p>
            <a:pPr algn="l" defTabSz="914400">
              <a:spcBef>
                <a:spcPct val="20000"/>
              </a:spcBef>
            </a:pPr>
            <a:r>
              <a:rPr lang="en-US" altLang="zh-CN" sz="3600" b="1" dirty="0" smtClean="0">
                <a:ea typeface="黑体" panose="02010609060101010101" pitchFamily="49" charset="-122"/>
              </a:rPr>
              <a:t>32</a:t>
            </a:r>
            <a:r>
              <a:rPr lang="zh-CN" altLang="en-US" sz="3600" b="1" dirty="0" smtClean="0">
                <a:ea typeface="黑体" panose="02010609060101010101" pitchFamily="49" charset="-122"/>
              </a:rPr>
              <a:t>若是不能，就趁敵人還遠的時候，派使者去求和息的條款。</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Or </a:t>
            </a:r>
            <a:r>
              <a:rPr lang="en-US" altLang="zh-CN" sz="3600" b="1" dirty="0">
                <a:ea typeface="黑体" panose="02010609060101010101" pitchFamily="49" charset="-122"/>
              </a:rPr>
              <a:t>else, while the other is still a great way off, he sends a delegation and asks conditions of peace.</a:t>
            </a:r>
          </a:p>
        </p:txBody>
      </p:sp>
    </p:spTree>
    <p:extLst>
      <p:ext uri="{BB962C8B-B14F-4D97-AF65-F5344CB8AC3E}">
        <p14:creationId xmlns:p14="http://schemas.microsoft.com/office/powerpoint/2010/main" val="1216643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11-14】</a:t>
            </a:r>
          </a:p>
          <a:p>
            <a:pPr algn="l" defTabSz="914400">
              <a:spcBef>
                <a:spcPct val="20000"/>
              </a:spcBef>
            </a:pPr>
            <a:r>
              <a:rPr lang="en-US" altLang="zh-CN" sz="3600" b="1" dirty="0" smtClean="0">
                <a:ea typeface="黑体" panose="02010609060101010101" pitchFamily="49" charset="-122"/>
              </a:rPr>
              <a:t>11</a:t>
            </a:r>
            <a:r>
              <a:rPr lang="zh-CN" altLang="en-US" sz="3600" b="1" dirty="0" smtClean="0">
                <a:ea typeface="黑体" panose="02010609060101010101" pitchFamily="49" charset="-122"/>
              </a:rPr>
              <a:t>天將晚，眾女子出來打水的時候，他便叫駱駝跪在城外的水井那裡。</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he made his camels kneel down outside the city by a well of water at evening time, the time when women go out to draw water.</a:t>
            </a:r>
          </a:p>
          <a:p>
            <a:pPr algn="l" defTabSz="914400">
              <a:spcBef>
                <a:spcPct val="20000"/>
              </a:spcBef>
            </a:pPr>
            <a:r>
              <a:rPr lang="en-US" altLang="zh-CN" sz="3600" b="1" dirty="0" smtClean="0">
                <a:ea typeface="黑体" panose="02010609060101010101" pitchFamily="49" charset="-122"/>
              </a:rPr>
              <a:t>12</a:t>
            </a:r>
            <a:r>
              <a:rPr lang="zh-CN" altLang="en-US" sz="3600" b="1" dirty="0" smtClean="0">
                <a:ea typeface="黑体" panose="02010609060101010101" pitchFamily="49" charset="-122"/>
              </a:rPr>
              <a:t>他說：“耶和華我主人亞伯拉罕的　神啊，求你施恩給我主人亞伯拉罕，使我今日遇見好機會。</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he said, "O LORD God of my master Abraham, please give me success this day, and show kindness to my master Abraham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376245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2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11-14】</a:t>
            </a:r>
          </a:p>
          <a:p>
            <a:pPr algn="l" defTabSz="914400">
              <a:spcBef>
                <a:spcPct val="20000"/>
              </a:spcBef>
            </a:pPr>
            <a:r>
              <a:rPr lang="en-US" altLang="zh-CN" sz="3600" b="1" dirty="0" smtClean="0">
                <a:ea typeface="黑体" panose="02010609060101010101" pitchFamily="49" charset="-122"/>
              </a:rPr>
              <a:t>13</a:t>
            </a:r>
            <a:r>
              <a:rPr lang="zh-CN" altLang="en-US" sz="3600" b="1" dirty="0" smtClean="0">
                <a:ea typeface="黑体" panose="02010609060101010101" pitchFamily="49" charset="-122"/>
              </a:rPr>
              <a:t>我現今站在井旁，城內居民的女子們正出來打水。</a:t>
            </a:r>
          </a:p>
          <a:p>
            <a:pPr algn="l" defTabSz="914400">
              <a:spcBef>
                <a:spcPct val="20000"/>
              </a:spcBef>
            </a:pPr>
            <a:r>
              <a:rPr lang="en-US" altLang="zh-CN" sz="3600" b="1" dirty="0" smtClean="0">
                <a:ea typeface="黑体" panose="02010609060101010101" pitchFamily="49" charset="-122"/>
              </a:rPr>
              <a:t>Behold</a:t>
            </a:r>
            <a:r>
              <a:rPr lang="en-US" altLang="zh-CN" sz="3600" b="1" dirty="0">
                <a:ea typeface="黑体" panose="02010609060101010101" pitchFamily="49" charset="-122"/>
              </a:rPr>
              <a:t>, here I stand by the well of water, and the daughters of the men of the city are coming out to draw water.</a:t>
            </a:r>
          </a:p>
          <a:p>
            <a:pPr algn="l" defTabSz="914400">
              <a:spcBef>
                <a:spcPct val="20000"/>
              </a:spcBef>
            </a:pPr>
            <a:r>
              <a:rPr lang="en-US" altLang="zh-CN" sz="3600" b="1" dirty="0" smtClean="0">
                <a:ea typeface="黑体" panose="02010609060101010101" pitchFamily="49" charset="-122"/>
              </a:rPr>
              <a:t>14</a:t>
            </a:r>
            <a:r>
              <a:rPr lang="zh-CN" altLang="en-US" sz="3600" b="1" dirty="0" smtClean="0">
                <a:ea typeface="黑体" panose="02010609060101010101" pitchFamily="49" charset="-122"/>
              </a:rPr>
              <a:t>我向哪一個女子說：‘請你拿下水瓶來，給我水喝’，她若說：‘請喝，我也給你的駱駝喝。’願那女子就作你所預定給你僕人以撒的妻。這樣，我便知道你施恩給我主人了。”</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let it be that the young woman to whom I say, "Please let down your pitcher that I may drink,' and she says, "Drink, and I will also give your camels a drink'--let her be the one You have appointed for Your servant Isaac. And by this I will know that You have shown kindness to my master."</a:t>
            </a:r>
          </a:p>
        </p:txBody>
      </p:sp>
    </p:spTree>
    <p:extLst>
      <p:ext uri="{BB962C8B-B14F-4D97-AF65-F5344CB8AC3E}">
        <p14:creationId xmlns:p14="http://schemas.microsoft.com/office/powerpoint/2010/main" val="1024188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約翰一書</a:t>
            </a:r>
            <a:r>
              <a:rPr lang="en-US" altLang="zh-CN" sz="3600" b="1" dirty="0" smtClean="0">
                <a:ea typeface="黑体" panose="02010609060101010101" pitchFamily="49" charset="-122"/>
              </a:rPr>
              <a:t>1 </a:t>
            </a:r>
            <a:r>
              <a:rPr lang="en-US" altLang="zh-CN" sz="3600" b="1" dirty="0">
                <a:ea typeface="黑体" panose="02010609060101010101" pitchFamily="49" charset="-122"/>
              </a:rPr>
              <a:t>John 5</a:t>
            </a:r>
            <a:r>
              <a:rPr lang="zh-CN" altLang="en-US" sz="3600" b="1" dirty="0">
                <a:ea typeface="黑体" panose="02010609060101010101" pitchFamily="49" charset="-122"/>
              </a:rPr>
              <a:t>：</a:t>
            </a:r>
            <a:r>
              <a:rPr lang="en-US" altLang="zh-CN" sz="3600" b="1" dirty="0">
                <a:ea typeface="黑体" panose="02010609060101010101" pitchFamily="49" charset="-122"/>
              </a:rPr>
              <a:t>14】</a:t>
            </a:r>
          </a:p>
          <a:p>
            <a:pPr algn="l" defTabSz="914400">
              <a:spcBef>
                <a:spcPct val="20000"/>
              </a:spcBef>
            </a:pPr>
            <a:r>
              <a:rPr lang="en-US" altLang="zh-CN" sz="3600" b="1" dirty="0" smtClean="0">
                <a:ea typeface="黑体" panose="02010609060101010101" pitchFamily="49" charset="-122"/>
              </a:rPr>
              <a:t>14</a:t>
            </a:r>
            <a:r>
              <a:rPr lang="zh-CN" altLang="en-US" sz="3600" b="1" dirty="0" smtClean="0">
                <a:ea typeface="黑体" panose="02010609060101010101" pitchFamily="49" charset="-122"/>
              </a:rPr>
              <a:t>我們若照他的旨意求什麼，他就聽我們，這是我們向他所存坦然無懼的心。</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this is the confidence that we have in Him, that if we ask anything according to His will, He hears us.</a:t>
            </a:r>
          </a:p>
        </p:txBody>
      </p:sp>
    </p:spTree>
    <p:extLst>
      <p:ext uri="{BB962C8B-B14F-4D97-AF65-F5344CB8AC3E}">
        <p14:creationId xmlns:p14="http://schemas.microsoft.com/office/powerpoint/2010/main" val="395293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40-41】</a:t>
            </a:r>
          </a:p>
          <a:p>
            <a:pPr algn="l" defTabSz="914400">
              <a:spcBef>
                <a:spcPct val="20000"/>
              </a:spcBef>
            </a:pPr>
            <a:r>
              <a:rPr lang="en-US" altLang="zh-CN" sz="3600" b="1" dirty="0" smtClean="0">
                <a:ea typeface="黑体" panose="02010609060101010101" pitchFamily="49" charset="-122"/>
              </a:rPr>
              <a:t>40</a:t>
            </a:r>
            <a:r>
              <a:rPr lang="zh-CN" altLang="en-US" sz="3600" b="1" dirty="0" smtClean="0">
                <a:ea typeface="黑体" panose="02010609060101010101" pitchFamily="49" charset="-122"/>
              </a:rPr>
              <a:t>有人想要告你，要拿你的裡衣，連外衣也由他拿去；</a:t>
            </a:r>
          </a:p>
          <a:p>
            <a:pPr algn="l" defTabSz="914400">
              <a:spcBef>
                <a:spcPct val="20000"/>
              </a:spcBef>
            </a:pPr>
            <a:r>
              <a:rPr lang="en-US" altLang="zh-CN" sz="3600" b="1" dirty="0" smtClean="0">
                <a:ea typeface="黑体" panose="02010609060101010101" pitchFamily="49" charset="-122"/>
              </a:rPr>
              <a:t>If </a:t>
            </a:r>
            <a:r>
              <a:rPr lang="en-US" altLang="zh-CN" sz="3600" b="1" dirty="0">
                <a:ea typeface="黑体" panose="02010609060101010101" pitchFamily="49" charset="-122"/>
              </a:rPr>
              <a:t>anyone wants to sue you and take away your tunic, let him have your cloak also.</a:t>
            </a:r>
          </a:p>
          <a:p>
            <a:pPr algn="l" defTabSz="914400">
              <a:spcBef>
                <a:spcPct val="20000"/>
              </a:spcBef>
            </a:pPr>
            <a:r>
              <a:rPr lang="en-US" altLang="zh-CN" sz="3600" b="1" dirty="0" smtClean="0">
                <a:ea typeface="黑体" panose="02010609060101010101" pitchFamily="49" charset="-122"/>
              </a:rPr>
              <a:t>41</a:t>
            </a:r>
            <a:r>
              <a:rPr lang="zh-CN" altLang="en-US" sz="3600" b="1" dirty="0" smtClean="0">
                <a:ea typeface="黑体" panose="02010609060101010101" pitchFamily="49" charset="-122"/>
              </a:rPr>
              <a:t>有人強逼你走一裡路，你就同他走二裡； </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whoever compels you to go one mile, go with him two.</a:t>
            </a:r>
          </a:p>
        </p:txBody>
      </p:sp>
    </p:spTree>
    <p:extLst>
      <p:ext uri="{BB962C8B-B14F-4D97-AF65-F5344CB8AC3E}">
        <p14:creationId xmlns:p14="http://schemas.microsoft.com/office/powerpoint/2010/main" val="1802453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15-21】</a:t>
            </a:r>
          </a:p>
          <a:p>
            <a:pPr algn="l" defTabSz="914400">
              <a:spcBef>
                <a:spcPct val="20000"/>
              </a:spcBef>
            </a:pPr>
            <a:r>
              <a:rPr lang="en-US" altLang="zh-CN" sz="3600" b="1" dirty="0" smtClean="0">
                <a:ea typeface="黑体" panose="02010609060101010101" pitchFamily="49" charset="-122"/>
              </a:rPr>
              <a:t>15</a:t>
            </a:r>
            <a:r>
              <a:rPr lang="zh-CN" altLang="en-US" sz="3600" b="1" dirty="0" smtClean="0">
                <a:ea typeface="黑体" panose="02010609060101010101" pitchFamily="49" charset="-122"/>
              </a:rPr>
              <a:t>話還沒有說完，不料，利百加肩頭上扛著水瓶出來。利百加是彼土利所生的，彼土利是亞伯拉罕兄弟拿鶴妻子密迦的兒子。</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it happened, before he had finished speaking, that behold, Rebekah, who was born to </a:t>
            </a:r>
            <a:r>
              <a:rPr lang="en-US" altLang="zh-CN" sz="3600" b="1" dirty="0" err="1">
                <a:ea typeface="黑体" panose="02010609060101010101" pitchFamily="49" charset="-122"/>
              </a:rPr>
              <a:t>Bethuel</a:t>
            </a:r>
            <a:r>
              <a:rPr lang="en-US" altLang="zh-CN" sz="3600" b="1" dirty="0">
                <a:ea typeface="黑体" panose="02010609060101010101" pitchFamily="49" charset="-122"/>
              </a:rPr>
              <a:t>, son of </a:t>
            </a:r>
            <a:r>
              <a:rPr lang="en-US" altLang="zh-CN" sz="3600" b="1" dirty="0" err="1">
                <a:ea typeface="黑体" panose="02010609060101010101" pitchFamily="49" charset="-122"/>
              </a:rPr>
              <a:t>Milcah</a:t>
            </a:r>
            <a:r>
              <a:rPr lang="en-US" altLang="zh-CN" sz="3600" b="1" dirty="0">
                <a:ea typeface="黑体" panose="02010609060101010101" pitchFamily="49" charset="-122"/>
              </a:rPr>
              <a:t>, the wife of </a:t>
            </a:r>
            <a:r>
              <a:rPr lang="en-US" altLang="zh-CN" sz="3600" b="1" dirty="0" err="1">
                <a:ea typeface="黑体" panose="02010609060101010101" pitchFamily="49" charset="-122"/>
              </a:rPr>
              <a:t>Nahor</a:t>
            </a:r>
            <a:r>
              <a:rPr lang="en-US" altLang="zh-CN" sz="3600" b="1" dirty="0">
                <a:ea typeface="黑体" panose="02010609060101010101" pitchFamily="49" charset="-122"/>
              </a:rPr>
              <a:t>, Abraham's brother, came out with her pitcher on her shoulder.</a:t>
            </a:r>
          </a:p>
          <a:p>
            <a:pPr algn="l" defTabSz="914400">
              <a:spcBef>
                <a:spcPct val="20000"/>
              </a:spcBef>
            </a:pPr>
            <a:r>
              <a:rPr lang="en-US" altLang="zh-CN" sz="3600" b="1" dirty="0" smtClean="0">
                <a:ea typeface="黑体" panose="02010609060101010101" pitchFamily="49" charset="-122"/>
              </a:rPr>
              <a:t>16</a:t>
            </a:r>
            <a:r>
              <a:rPr lang="zh-CN" altLang="en-US" sz="3600" b="1" dirty="0" smtClean="0">
                <a:ea typeface="黑体" panose="02010609060101010101" pitchFamily="49" charset="-122"/>
              </a:rPr>
              <a:t>那女子容貌極其俊美，還是處女，也未曾有人親近她。她下到井旁打滿了瓶，又上來。</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the young woman was very beautiful to behold, a virgin; no man had known her. And she went down to the well, filled her pitcher, and came up</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4292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15-21】</a:t>
            </a:r>
          </a:p>
          <a:p>
            <a:pPr algn="l" defTabSz="914400">
              <a:spcBef>
                <a:spcPct val="20000"/>
              </a:spcBef>
            </a:pPr>
            <a:r>
              <a:rPr lang="en-US" altLang="zh-CN" sz="3600" b="1" dirty="0" smtClean="0">
                <a:ea typeface="黑体" panose="02010609060101010101" pitchFamily="49" charset="-122"/>
              </a:rPr>
              <a:t>17</a:t>
            </a:r>
            <a:r>
              <a:rPr lang="zh-CN" altLang="en-US" sz="3600" b="1" dirty="0" smtClean="0">
                <a:ea typeface="黑体" panose="02010609060101010101" pitchFamily="49" charset="-122"/>
              </a:rPr>
              <a:t>僕人跑上前去迎著她說：“求你將瓶裡的水給我一點喝。” </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the servant ran to meet her and said, "Please let me drink a little water from your pitcher."</a:t>
            </a:r>
          </a:p>
          <a:p>
            <a:pPr algn="l" defTabSz="914400">
              <a:spcBef>
                <a:spcPct val="20000"/>
              </a:spcBef>
            </a:pPr>
            <a:r>
              <a:rPr lang="en-US" altLang="zh-CN" sz="3600" b="1" dirty="0" smtClean="0">
                <a:ea typeface="黑体" panose="02010609060101010101" pitchFamily="49" charset="-122"/>
              </a:rPr>
              <a:t>18</a:t>
            </a:r>
            <a:r>
              <a:rPr lang="zh-CN" altLang="en-US" sz="3600" b="1" dirty="0" smtClean="0">
                <a:ea typeface="黑体" panose="02010609060101010101" pitchFamily="49" charset="-122"/>
              </a:rPr>
              <a:t>女子說：“我主請喝。”就急忙拿下瓶來，托在手上給他喝。</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she said, "Drink, my lord." Then she quickly let her pitcher down to her hand, and gave him a drink</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09119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15-21】</a:t>
            </a:r>
          </a:p>
          <a:p>
            <a:pPr algn="l" defTabSz="914400">
              <a:spcBef>
                <a:spcPct val="20000"/>
              </a:spcBef>
            </a:pPr>
            <a:r>
              <a:rPr lang="en-US" altLang="zh-CN" sz="3600" b="1" dirty="0" smtClean="0">
                <a:ea typeface="黑体" panose="02010609060101010101" pitchFamily="49" charset="-122"/>
              </a:rPr>
              <a:t>19</a:t>
            </a:r>
            <a:r>
              <a:rPr lang="zh-CN" altLang="en-US" sz="3600" b="1" dirty="0" smtClean="0">
                <a:ea typeface="黑体" panose="02010609060101010101" pitchFamily="49" charset="-122"/>
              </a:rPr>
              <a:t>女子給他喝了，就說：“我再為你的駱駝打水，叫駱駝也喝足。” </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when she had finished giving him a drink, she said, "I will draw water for your camels also, until they have finished drinking."</a:t>
            </a:r>
          </a:p>
          <a:p>
            <a:pPr algn="l" defTabSz="914400">
              <a:spcBef>
                <a:spcPct val="20000"/>
              </a:spcBef>
            </a:pPr>
            <a:r>
              <a:rPr lang="en-US" altLang="zh-CN" sz="3600" b="1" dirty="0" smtClean="0">
                <a:ea typeface="黑体" panose="02010609060101010101" pitchFamily="49" charset="-122"/>
              </a:rPr>
              <a:t>20</a:t>
            </a:r>
            <a:r>
              <a:rPr lang="zh-CN" altLang="en-US" sz="3600" b="1" dirty="0" smtClean="0">
                <a:ea typeface="黑体" panose="02010609060101010101" pitchFamily="49" charset="-122"/>
              </a:rPr>
              <a:t>她就急忙把瓶裡的水倒在槽裡，又跑到井旁打水，就為所有的駱駝打上水來。</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she quickly emptied her pitcher into the trough, ran back to the well to draw water, and drew for all his camels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3009401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15-21】</a:t>
            </a:r>
          </a:p>
          <a:p>
            <a:pPr algn="l" defTabSz="914400">
              <a:spcBef>
                <a:spcPct val="20000"/>
              </a:spcBef>
            </a:pPr>
            <a:r>
              <a:rPr lang="en-US" altLang="zh-CN" sz="3600" b="1" dirty="0" smtClean="0">
                <a:ea typeface="黑体" panose="02010609060101010101" pitchFamily="49" charset="-122"/>
              </a:rPr>
              <a:t>21</a:t>
            </a:r>
            <a:r>
              <a:rPr lang="zh-CN" altLang="en-US" sz="3600" b="1" dirty="0" smtClean="0">
                <a:ea typeface="黑体" panose="02010609060101010101" pitchFamily="49" charset="-122"/>
              </a:rPr>
              <a:t>那人定睛看她，一句話也不說，要曉得耶和華賜他通達的道路沒有。</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the man, wondering at her, remained silent so as to know whether the LORD had made his journey prosperous or not.</a:t>
            </a:r>
          </a:p>
        </p:txBody>
      </p:sp>
    </p:spTree>
    <p:extLst>
      <p:ext uri="{BB962C8B-B14F-4D97-AF65-F5344CB8AC3E}">
        <p14:creationId xmlns:p14="http://schemas.microsoft.com/office/powerpoint/2010/main" val="1799597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23-27】</a:t>
            </a:r>
          </a:p>
          <a:p>
            <a:pPr algn="l" defTabSz="914400">
              <a:spcBef>
                <a:spcPct val="20000"/>
              </a:spcBef>
            </a:pPr>
            <a:r>
              <a:rPr lang="en-US" altLang="zh-CN" sz="3600" b="1" dirty="0" smtClean="0">
                <a:ea typeface="黑体" panose="02010609060101010101" pitchFamily="49" charset="-122"/>
              </a:rPr>
              <a:t>23</a:t>
            </a:r>
            <a:r>
              <a:rPr lang="zh-CN" altLang="en-US" sz="3600" b="1" dirty="0" smtClean="0">
                <a:ea typeface="黑体" panose="02010609060101010101" pitchFamily="49" charset="-122"/>
              </a:rPr>
              <a:t>說：“請告訴我，你是誰的女兒？你父親家裡有我們住宿的地方沒有？” </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said, "Whose daughter are you? Tell me, please, is there room in your father's house for us to lodge?"</a:t>
            </a:r>
          </a:p>
          <a:p>
            <a:pPr algn="l" defTabSz="914400">
              <a:spcBef>
                <a:spcPct val="20000"/>
              </a:spcBef>
            </a:pPr>
            <a:r>
              <a:rPr lang="en-US" altLang="zh-CN" sz="3600" b="1" dirty="0" smtClean="0">
                <a:ea typeface="黑体" panose="02010609060101010101" pitchFamily="49" charset="-122"/>
              </a:rPr>
              <a:t>24</a:t>
            </a:r>
            <a:r>
              <a:rPr lang="zh-CN" altLang="en-US" sz="3600" b="1" dirty="0" smtClean="0">
                <a:ea typeface="黑体" panose="02010609060101010101" pitchFamily="49" charset="-122"/>
              </a:rPr>
              <a:t>女子說：“我是密迦與拿鶴之子彼土利的女兒。” </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she said to him, "I am the daughter of </a:t>
            </a:r>
            <a:r>
              <a:rPr lang="en-US" altLang="zh-CN" sz="3600" b="1" dirty="0" err="1">
                <a:ea typeface="黑体" panose="02010609060101010101" pitchFamily="49" charset="-122"/>
              </a:rPr>
              <a:t>Bethuel</a:t>
            </a:r>
            <a:r>
              <a:rPr lang="en-US" altLang="zh-CN" sz="3600" b="1" dirty="0">
                <a:ea typeface="黑体" panose="02010609060101010101" pitchFamily="49" charset="-122"/>
              </a:rPr>
              <a:t>, </a:t>
            </a:r>
            <a:r>
              <a:rPr lang="en-US" altLang="zh-CN" sz="3600" b="1" dirty="0" err="1">
                <a:ea typeface="黑体" panose="02010609060101010101" pitchFamily="49" charset="-122"/>
              </a:rPr>
              <a:t>Milcah's</a:t>
            </a:r>
            <a:r>
              <a:rPr lang="en-US" altLang="zh-CN" sz="3600" b="1" dirty="0">
                <a:ea typeface="黑体" panose="02010609060101010101" pitchFamily="49" charset="-122"/>
              </a:rPr>
              <a:t> son, whom she bore to </a:t>
            </a:r>
            <a:r>
              <a:rPr lang="en-US" altLang="zh-CN" sz="3600" b="1" dirty="0" err="1">
                <a:ea typeface="黑体" panose="02010609060101010101" pitchFamily="49" charset="-122"/>
              </a:rPr>
              <a:t>Nahor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000602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1-10】</a:t>
            </a:r>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我要叫你指著耶和華天地的主起誓，不要為我兒子娶這迦南地中的女子為妻。</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 will make you swear by the LORD, the God of heaven and the God of the earth, that you will not take a wife for my son from the daughters of the Canaanites, among whom I dwell;</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你要往我本地本族去，為我的兒子以撒娶一個妻子。”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you shall go to my country and to my family, and take a wife for my son Isaac."</a:t>
            </a:r>
          </a:p>
        </p:txBody>
      </p:sp>
    </p:spTree>
    <p:extLst>
      <p:ext uri="{BB962C8B-B14F-4D97-AF65-F5344CB8AC3E}">
        <p14:creationId xmlns:p14="http://schemas.microsoft.com/office/powerpoint/2010/main" val="727403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23-27】</a:t>
            </a:r>
          </a:p>
          <a:p>
            <a:pPr algn="l" defTabSz="914400">
              <a:spcBef>
                <a:spcPct val="20000"/>
              </a:spcBef>
            </a:pPr>
            <a:r>
              <a:rPr lang="en-US" altLang="zh-CN" sz="3600" b="1" dirty="0" smtClean="0">
                <a:ea typeface="黑体" panose="02010609060101010101" pitchFamily="49" charset="-122"/>
              </a:rPr>
              <a:t>25</a:t>
            </a:r>
            <a:r>
              <a:rPr lang="zh-CN" altLang="en-US" sz="3600" b="1" dirty="0" smtClean="0">
                <a:ea typeface="黑体" panose="02010609060101010101" pitchFamily="49" charset="-122"/>
              </a:rPr>
              <a:t>又說：“我們家裡足有糧草，也有住宿的地方。” </a:t>
            </a:r>
          </a:p>
          <a:p>
            <a:pPr algn="l" defTabSz="914400">
              <a:spcBef>
                <a:spcPct val="20000"/>
              </a:spcBef>
            </a:pPr>
            <a:r>
              <a:rPr lang="en-US" altLang="zh-CN" sz="3600" b="1" dirty="0" smtClean="0">
                <a:ea typeface="黑体" panose="02010609060101010101" pitchFamily="49" charset="-122"/>
              </a:rPr>
              <a:t>Moreover </a:t>
            </a:r>
            <a:r>
              <a:rPr lang="en-US" altLang="zh-CN" sz="3600" b="1" dirty="0">
                <a:ea typeface="黑体" panose="02010609060101010101" pitchFamily="49" charset="-122"/>
              </a:rPr>
              <a:t>she said to him, "We have both straw and feed enough, and room to lodge."</a:t>
            </a:r>
          </a:p>
          <a:p>
            <a:pPr algn="l" defTabSz="914400">
              <a:spcBef>
                <a:spcPct val="20000"/>
              </a:spcBef>
            </a:pPr>
            <a:r>
              <a:rPr lang="en-US" altLang="zh-CN" sz="3600" b="1" dirty="0" smtClean="0">
                <a:ea typeface="黑体" panose="02010609060101010101" pitchFamily="49" charset="-122"/>
              </a:rPr>
              <a:t>26</a:t>
            </a:r>
            <a:r>
              <a:rPr lang="zh-CN" altLang="en-US" sz="3600" b="1" dirty="0" smtClean="0">
                <a:ea typeface="黑体" panose="02010609060101010101" pitchFamily="49" charset="-122"/>
              </a:rPr>
              <a:t>那人就低頭向耶和華下拜，</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the man bowed down his head and worshiped the LORD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039119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23-27】</a:t>
            </a:r>
          </a:p>
          <a:p>
            <a:pPr algn="l" defTabSz="914400">
              <a:spcBef>
                <a:spcPct val="20000"/>
              </a:spcBef>
            </a:pPr>
            <a:r>
              <a:rPr lang="en-US" altLang="zh-CN" sz="3600" b="1" dirty="0" smtClean="0">
                <a:ea typeface="黑体" panose="02010609060101010101" pitchFamily="49" charset="-122"/>
              </a:rPr>
              <a:t>27</a:t>
            </a:r>
            <a:r>
              <a:rPr lang="zh-CN" altLang="en-US" sz="3600" b="1" dirty="0" smtClean="0">
                <a:ea typeface="黑体" panose="02010609060101010101" pitchFamily="49" charset="-122"/>
              </a:rPr>
              <a:t>說：“耶和華我主人亞伯拉罕的　神是應當稱頌的，因他不斷地以慈愛誠實待我主人。至於我，耶和華在路上引領我，直走到我主人的兄弟家裡。” </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he said, "Blessed be the LORD God of my master Abraham, who has not forsaken His mercy and His truth toward my master. As for me, being on the way, the LORD led me to the house of my master's brethren."</a:t>
            </a:r>
          </a:p>
        </p:txBody>
      </p:sp>
    </p:spTree>
    <p:extLst>
      <p:ext uri="{BB962C8B-B14F-4D97-AF65-F5344CB8AC3E}">
        <p14:creationId xmlns:p14="http://schemas.microsoft.com/office/powerpoint/2010/main" val="400176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1-10】</a:t>
            </a:r>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僕人對他說：“倘若女子不肯跟我到這地方來，我必須將你的兒子帶回你原出之地嗎？”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 servant said to him, "Perhaps the woman will not be willing to follow me to this land. Must I take your son back to the land from which you came?"</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亞伯拉罕對他說：“你要謹慎，不要帶我的兒子回那裡去。</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Abraham said to him, "Beware that you do not take my son back there.</a:t>
            </a:r>
          </a:p>
        </p:txBody>
      </p:sp>
    </p:spTree>
    <p:extLst>
      <p:ext uri="{BB962C8B-B14F-4D97-AF65-F5344CB8AC3E}">
        <p14:creationId xmlns:p14="http://schemas.microsoft.com/office/powerpoint/2010/main" val="1780806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92500" lnSpcReduction="2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1-10】</a:t>
            </a:r>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耶和華天上的主，曾帶領我離開父家和本族的地，對我說話向我起誓說：‘我要將這地賜給你的後裔。’他必差遣使者在你面前，你就可以從那裡為我兒子娶一個妻子。</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LORD God of heaven, who took me from my father's house and from the land of my family, and who spoke to me and swore to me, saying, "To your descendants I give this land,' He will send His angel before you, and you shall take a wife for my son from there.</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倘若女子不肯跟你來，我使你起的誓就與你無干了，只是不可帶我的兒子回那裡去。”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if the woman is not willing to follow you, then you will be released from this oath; only do not take my son back there."</a:t>
            </a:r>
          </a:p>
        </p:txBody>
      </p:sp>
    </p:spTree>
    <p:extLst>
      <p:ext uri="{BB962C8B-B14F-4D97-AF65-F5344CB8AC3E}">
        <p14:creationId xmlns:p14="http://schemas.microsoft.com/office/powerpoint/2010/main" val="1893594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創世記</a:t>
            </a:r>
            <a:r>
              <a:rPr lang="en-US" altLang="zh-CN" sz="3600" b="1" dirty="0">
                <a:ea typeface="黑体" panose="02010609060101010101" pitchFamily="49" charset="-122"/>
              </a:rPr>
              <a:t>Genesis 24</a:t>
            </a:r>
            <a:r>
              <a:rPr lang="zh-CN" altLang="en-US" sz="3600" b="1" dirty="0">
                <a:ea typeface="黑体" panose="02010609060101010101" pitchFamily="49" charset="-122"/>
              </a:rPr>
              <a:t>：</a:t>
            </a:r>
            <a:r>
              <a:rPr lang="en-US" altLang="zh-CN" sz="3600" b="1" dirty="0">
                <a:ea typeface="黑体" panose="02010609060101010101" pitchFamily="49" charset="-122"/>
              </a:rPr>
              <a:t>1-10】</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僕人就把手放在他主人亞伯拉罕的大腿底下，為這事向他起誓。</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 servant put his hand under the thigh of Abraham his master, and swore to him concerning this matter.</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那僕人從他主人的駱駝裡取了十匹駱駝，並帶些他主人各樣的財物，起身往美索不達米亞去，到了拿鶴的城。</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servant took ten of his master's camels and departed, for all his master's goods were in his hand. And he arose and went to Mesopotamia, to the city of </a:t>
            </a:r>
            <a:r>
              <a:rPr lang="en-US" altLang="zh-CN" sz="3600" b="1" dirty="0" err="1">
                <a:ea typeface="黑体" panose="02010609060101010101" pitchFamily="49" charset="-122"/>
              </a:rPr>
              <a:t>Nahor</a:t>
            </a:r>
            <a:r>
              <a:rPr lang="en-US" altLang="zh-CN" sz="3600" b="1" dirty="0">
                <a:ea typeface="黑体" panose="02010609060101010101" pitchFamily="49" charset="-122"/>
              </a:rPr>
              <a:t>.</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箴言</a:t>
            </a:r>
            <a:r>
              <a:rPr lang="en-US" altLang="zh-CN" sz="3600" b="1" dirty="0">
                <a:ea typeface="黑体" panose="02010609060101010101" pitchFamily="49" charset="-122"/>
              </a:rPr>
              <a:t>Proverbs 6</a:t>
            </a:r>
            <a:r>
              <a:rPr lang="zh-CN" altLang="en-US" sz="3600" b="1" dirty="0">
                <a:ea typeface="黑体" panose="02010609060101010101" pitchFamily="49" charset="-122"/>
              </a:rPr>
              <a:t>：</a:t>
            </a:r>
            <a:r>
              <a:rPr lang="en-US" altLang="zh-CN" sz="3600" b="1" dirty="0">
                <a:ea typeface="黑体" panose="02010609060101010101" pitchFamily="49" charset="-122"/>
              </a:rPr>
              <a:t>6-9】</a:t>
            </a:r>
          </a:p>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懶惰人哪，你去察看螞蟻的動作，就可得智慧。</a:t>
            </a:r>
          </a:p>
          <a:p>
            <a:pPr algn="l" defTabSz="914400">
              <a:spcBef>
                <a:spcPct val="20000"/>
              </a:spcBef>
            </a:pPr>
            <a:r>
              <a:rPr lang="en-US" altLang="zh-CN" sz="3600" b="1" dirty="0" smtClean="0">
                <a:ea typeface="黑体" panose="02010609060101010101" pitchFamily="49" charset="-122"/>
              </a:rPr>
              <a:t>Go </a:t>
            </a:r>
            <a:r>
              <a:rPr lang="en-US" altLang="zh-CN" sz="3600" b="1" dirty="0">
                <a:ea typeface="黑体" panose="02010609060101010101" pitchFamily="49" charset="-122"/>
              </a:rPr>
              <a:t>to the ant, you sluggard! Consider her ways and be wise,</a:t>
            </a:r>
          </a:p>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螞蟻沒有元帥，沒有官長，沒有君王，</a:t>
            </a:r>
          </a:p>
          <a:p>
            <a:pPr algn="l" defTabSz="914400">
              <a:spcBef>
                <a:spcPct val="20000"/>
              </a:spcBef>
            </a:pPr>
            <a:r>
              <a:rPr lang="en-US" altLang="zh-CN" sz="3600" b="1" dirty="0" smtClean="0">
                <a:ea typeface="黑体" panose="02010609060101010101" pitchFamily="49" charset="-122"/>
              </a:rPr>
              <a:t>Which</a:t>
            </a:r>
            <a:r>
              <a:rPr lang="en-US" altLang="zh-CN" sz="3600" b="1" dirty="0">
                <a:ea typeface="黑体" panose="02010609060101010101" pitchFamily="49" charset="-122"/>
              </a:rPr>
              <a:t>, having no captain, Overseer or ruler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箴言</a:t>
            </a:r>
            <a:r>
              <a:rPr lang="en-US" altLang="zh-CN" sz="3600" b="1" dirty="0">
                <a:ea typeface="黑体" panose="02010609060101010101" pitchFamily="49" charset="-122"/>
              </a:rPr>
              <a:t>Proverbs 6</a:t>
            </a:r>
            <a:r>
              <a:rPr lang="zh-CN" altLang="en-US" sz="3600" b="1" dirty="0">
                <a:ea typeface="黑体" panose="02010609060101010101" pitchFamily="49" charset="-122"/>
              </a:rPr>
              <a:t>：</a:t>
            </a:r>
            <a:r>
              <a:rPr lang="en-US" altLang="zh-CN" sz="3600" b="1" dirty="0">
                <a:ea typeface="黑体" panose="02010609060101010101" pitchFamily="49" charset="-122"/>
              </a:rPr>
              <a:t>6-9】</a:t>
            </a:r>
          </a:p>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尚且在夏天預備食物，在收割時聚斂糧食。</a:t>
            </a:r>
          </a:p>
          <a:p>
            <a:pPr algn="l" defTabSz="914400">
              <a:spcBef>
                <a:spcPct val="20000"/>
              </a:spcBef>
            </a:pPr>
            <a:r>
              <a:rPr lang="en-US" altLang="zh-CN" sz="3600" b="1" dirty="0" smtClean="0">
                <a:ea typeface="黑体" panose="02010609060101010101" pitchFamily="49" charset="-122"/>
              </a:rPr>
              <a:t>Provides </a:t>
            </a:r>
            <a:r>
              <a:rPr lang="en-US" altLang="zh-CN" sz="3600" b="1" dirty="0">
                <a:ea typeface="黑体" panose="02010609060101010101" pitchFamily="49" charset="-122"/>
              </a:rPr>
              <a:t>her supplies in the summer, And gathers her food in the harvest.</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懶惰人哪，你要睡到幾時呢？你何時睡醒呢？ </a:t>
            </a:r>
          </a:p>
          <a:p>
            <a:pPr algn="l" defTabSz="914400">
              <a:spcBef>
                <a:spcPct val="20000"/>
              </a:spcBef>
            </a:pPr>
            <a:r>
              <a:rPr lang="en-US" altLang="zh-CN" sz="3600" b="1" dirty="0" smtClean="0">
                <a:ea typeface="黑体" panose="02010609060101010101" pitchFamily="49" charset="-122"/>
              </a:rPr>
              <a:t>How </a:t>
            </a:r>
            <a:r>
              <a:rPr lang="en-US" altLang="zh-CN" sz="3600" b="1" dirty="0">
                <a:ea typeface="黑体" panose="02010609060101010101" pitchFamily="49" charset="-122"/>
              </a:rPr>
              <a:t>long will you slumber, O sluggard? When will you rise from your sleep?</a:t>
            </a:r>
          </a:p>
        </p:txBody>
      </p:sp>
    </p:spTree>
    <p:extLst>
      <p:ext uri="{BB962C8B-B14F-4D97-AF65-F5344CB8AC3E}">
        <p14:creationId xmlns:p14="http://schemas.microsoft.com/office/powerpoint/2010/main" val="1352651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14</a:t>
            </a:r>
            <a:r>
              <a:rPr lang="zh-CN" altLang="en-US" sz="3600" b="1" dirty="0">
                <a:ea typeface="黑体" panose="02010609060101010101" pitchFamily="49" charset="-122"/>
              </a:rPr>
              <a:t>：</a:t>
            </a:r>
            <a:r>
              <a:rPr lang="en-US" altLang="zh-CN" sz="3600" b="1" dirty="0">
                <a:ea typeface="黑体" panose="02010609060101010101" pitchFamily="49" charset="-122"/>
              </a:rPr>
              <a:t>28-32】</a:t>
            </a:r>
          </a:p>
          <a:p>
            <a:pPr algn="l" defTabSz="914400">
              <a:spcBef>
                <a:spcPct val="20000"/>
              </a:spcBef>
            </a:pPr>
            <a:r>
              <a:rPr lang="en-US" altLang="zh-CN" sz="3600" b="1" dirty="0" smtClean="0">
                <a:ea typeface="黑体" panose="02010609060101010101" pitchFamily="49" charset="-122"/>
              </a:rPr>
              <a:t>28</a:t>
            </a:r>
            <a:r>
              <a:rPr lang="zh-CN" altLang="en-US" sz="3600" b="1" dirty="0" smtClean="0">
                <a:ea typeface="黑体" panose="02010609060101010101" pitchFamily="49" charset="-122"/>
              </a:rPr>
              <a:t>你們哪一個要蓋一座樓，不先坐下算計花費，能蓋成不能呢？</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For </a:t>
            </a:r>
            <a:r>
              <a:rPr lang="en-US" altLang="zh-CN" sz="3600" b="1" dirty="0">
                <a:ea typeface="黑体" panose="02010609060101010101" pitchFamily="49" charset="-122"/>
              </a:rPr>
              <a:t>which of you, intending to build a tower, does not sit down first and count the cost, whether he has enough to finish it--</a:t>
            </a:r>
          </a:p>
          <a:p>
            <a:pPr algn="l" defTabSz="914400">
              <a:spcBef>
                <a:spcPct val="20000"/>
              </a:spcBef>
            </a:pPr>
            <a:r>
              <a:rPr lang="en-US" altLang="zh-CN" sz="3600" b="1" dirty="0" smtClean="0">
                <a:ea typeface="黑体" panose="02010609060101010101" pitchFamily="49" charset="-122"/>
              </a:rPr>
              <a:t>29</a:t>
            </a:r>
            <a:r>
              <a:rPr lang="zh-CN" altLang="en-US" sz="3600" b="1" dirty="0" smtClean="0">
                <a:ea typeface="黑体" panose="02010609060101010101" pitchFamily="49" charset="-122"/>
              </a:rPr>
              <a:t>恐怕安了地基，不能成功，看見的人都笑話他，說：</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lest</a:t>
            </a:r>
            <a:r>
              <a:rPr lang="en-US" altLang="zh-CN" sz="3600" b="1" dirty="0">
                <a:ea typeface="黑体" panose="02010609060101010101" pitchFamily="49" charset="-122"/>
              </a:rPr>
              <a:t>, after he has laid the foundation, and is not able to finish, all who see it begin to mock him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968235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14</a:t>
            </a:r>
            <a:r>
              <a:rPr lang="zh-CN" altLang="en-US" sz="3600" b="1" dirty="0">
                <a:ea typeface="黑体" panose="02010609060101010101" pitchFamily="49" charset="-122"/>
              </a:rPr>
              <a:t>：</a:t>
            </a:r>
            <a:r>
              <a:rPr lang="en-US" altLang="zh-CN" sz="3600" b="1" dirty="0">
                <a:ea typeface="黑体" panose="02010609060101010101" pitchFamily="49" charset="-122"/>
              </a:rPr>
              <a:t>28-32】</a:t>
            </a:r>
          </a:p>
          <a:p>
            <a:pPr algn="l" defTabSz="914400">
              <a:spcBef>
                <a:spcPct val="20000"/>
              </a:spcBef>
            </a:pPr>
            <a:r>
              <a:rPr lang="en-US" altLang="zh-CN" sz="3600" b="1" dirty="0" smtClean="0">
                <a:ea typeface="黑体" panose="02010609060101010101" pitchFamily="49" charset="-122"/>
              </a:rPr>
              <a:t>30‘</a:t>
            </a:r>
            <a:r>
              <a:rPr lang="zh-CN" altLang="en-US" sz="3600" b="1" dirty="0" smtClean="0">
                <a:ea typeface="黑体" panose="02010609060101010101" pitchFamily="49" charset="-122"/>
              </a:rPr>
              <a:t>這個人開了工，卻不能完工。’</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saying</a:t>
            </a:r>
            <a:r>
              <a:rPr lang="en-US" altLang="zh-CN" sz="3600" b="1" dirty="0">
                <a:ea typeface="黑体" panose="02010609060101010101" pitchFamily="49" charset="-122"/>
              </a:rPr>
              <a:t>, "This man began to build and was not able to finish.'</a:t>
            </a:r>
          </a:p>
          <a:p>
            <a:pPr algn="l" defTabSz="914400">
              <a:spcBef>
                <a:spcPct val="20000"/>
              </a:spcBef>
            </a:pPr>
            <a:r>
              <a:rPr lang="en-US" altLang="zh-CN" sz="3600" b="1" dirty="0" smtClean="0">
                <a:ea typeface="黑体" panose="02010609060101010101" pitchFamily="49" charset="-122"/>
              </a:rPr>
              <a:t>31</a:t>
            </a:r>
            <a:r>
              <a:rPr lang="zh-CN" altLang="en-US" sz="3600" b="1" dirty="0" smtClean="0">
                <a:ea typeface="黑体" panose="02010609060101010101" pitchFamily="49" charset="-122"/>
              </a:rPr>
              <a:t>或是一個王出去和別的王打仗，豈不先坐下酌量，能用一萬兵去敵那領二萬兵來攻打他的嗎？</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Or </a:t>
            </a:r>
            <a:r>
              <a:rPr lang="en-US" altLang="zh-CN" sz="3600" b="1" dirty="0">
                <a:ea typeface="黑体" panose="02010609060101010101" pitchFamily="49" charset="-122"/>
              </a:rPr>
              <a:t>what king, going to make war against another king, does not sit down first and consider whether he is able with ten thousand to meet him who comes against him with twenty thousand?</a:t>
            </a:r>
          </a:p>
        </p:txBody>
      </p:sp>
    </p:spTree>
    <p:extLst>
      <p:ext uri="{BB962C8B-B14F-4D97-AF65-F5344CB8AC3E}">
        <p14:creationId xmlns:p14="http://schemas.microsoft.com/office/powerpoint/2010/main" val="3238242327"/>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3221</TotalTime>
  <Words>2195</Words>
  <Application>Microsoft Office PowerPoint</Application>
  <PresentationFormat>全屏显示(4:3)</PresentationFormat>
  <Paragraphs>118</Paragraphs>
  <Slides>21</Slides>
  <Notes>21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338</cp:revision>
  <dcterms:created xsi:type="dcterms:W3CDTF">2014-02-25T17:54:08Z</dcterms:created>
  <dcterms:modified xsi:type="dcterms:W3CDTF">2016-12-18T10:19:59Z</dcterms:modified>
</cp:coreProperties>
</file>