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2" r:id="rId1"/>
  </p:sldMasterIdLst>
  <p:notesMasterIdLst>
    <p:notesMasterId r:id="rId24"/>
  </p:notesMasterIdLst>
  <p:handoutMasterIdLst>
    <p:handoutMasterId r:id="rId25"/>
  </p:handoutMasterIdLst>
  <p:sldIdLst>
    <p:sldId id="469" r:id="rId2"/>
    <p:sldId id="470" r:id="rId3"/>
    <p:sldId id="485" r:id="rId4"/>
    <p:sldId id="486" r:id="rId5"/>
    <p:sldId id="487" r:id="rId6"/>
    <p:sldId id="471" r:id="rId7"/>
    <p:sldId id="399" r:id="rId8"/>
    <p:sldId id="488" r:id="rId9"/>
    <p:sldId id="489" r:id="rId10"/>
    <p:sldId id="490" r:id="rId11"/>
    <p:sldId id="387" r:id="rId12"/>
    <p:sldId id="375" r:id="rId13"/>
    <p:sldId id="472" r:id="rId14"/>
    <p:sldId id="491" r:id="rId15"/>
    <p:sldId id="463" r:id="rId16"/>
    <p:sldId id="492" r:id="rId17"/>
    <p:sldId id="493" r:id="rId18"/>
    <p:sldId id="494" r:id="rId19"/>
    <p:sldId id="495" r:id="rId20"/>
    <p:sldId id="473" r:id="rId21"/>
    <p:sldId id="474" r:id="rId22"/>
    <p:sldId id="475" r:id="rId23"/>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80" d="100"/>
          <a:sy n="80" d="100"/>
        </p:scale>
        <p:origin x="77" y="80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2016/12/25</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2016/12/25</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a:t>
            </a:fld>
            <a:endParaRPr lang="en-US" altLang="zh-CN" smtClean="0">
              <a:solidFill>
                <a:prstClr val="black"/>
              </a:solidFill>
            </a:endParaRPr>
          </a:p>
        </p:txBody>
      </p:sp>
    </p:spTree>
    <p:extLst>
      <p:ext uri="{BB962C8B-B14F-4D97-AF65-F5344CB8AC3E}">
        <p14:creationId xmlns:p14="http://schemas.microsoft.com/office/powerpoint/2010/main" val="13071824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10</a:t>
            </a:fld>
            <a:endParaRPr lang="en-US" altLang="zh-CN" smtClean="0">
              <a:solidFill>
                <a:prstClr val="black"/>
              </a:solidFill>
            </a:endParaRPr>
          </a:p>
        </p:txBody>
      </p:sp>
    </p:spTree>
    <p:extLst>
      <p:ext uri="{BB962C8B-B14F-4D97-AF65-F5344CB8AC3E}">
        <p14:creationId xmlns:p14="http://schemas.microsoft.com/office/powerpoint/2010/main" val="5938786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11</a:t>
            </a:fld>
            <a:endParaRPr lang="en-US" altLang="zh-CN" dirty="0" smtClean="0"/>
          </a:p>
        </p:txBody>
      </p:sp>
    </p:spTree>
    <p:extLst>
      <p:ext uri="{BB962C8B-B14F-4D97-AF65-F5344CB8AC3E}">
        <p14:creationId xmlns:p14="http://schemas.microsoft.com/office/powerpoint/2010/main" val="14405094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12</a:t>
            </a:fld>
            <a:endParaRPr lang="en-US" altLang="zh-CN" smtClean="0">
              <a:solidFill>
                <a:prstClr val="black"/>
              </a:solidFill>
            </a:endParaRPr>
          </a:p>
        </p:txBody>
      </p:sp>
    </p:spTree>
    <p:extLst>
      <p:ext uri="{BB962C8B-B14F-4D97-AF65-F5344CB8AC3E}">
        <p14:creationId xmlns:p14="http://schemas.microsoft.com/office/powerpoint/2010/main" val="28192908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13</a:t>
            </a:fld>
            <a:endParaRPr lang="en-US" altLang="zh-CN" smtClean="0">
              <a:solidFill>
                <a:prstClr val="black"/>
              </a:solidFill>
            </a:endParaRPr>
          </a:p>
        </p:txBody>
      </p:sp>
    </p:spTree>
    <p:extLst>
      <p:ext uri="{BB962C8B-B14F-4D97-AF65-F5344CB8AC3E}">
        <p14:creationId xmlns:p14="http://schemas.microsoft.com/office/powerpoint/2010/main" val="35646441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14</a:t>
            </a:fld>
            <a:endParaRPr lang="en-US" altLang="zh-CN" smtClean="0">
              <a:solidFill>
                <a:prstClr val="black"/>
              </a:solidFill>
            </a:endParaRPr>
          </a:p>
        </p:txBody>
      </p:sp>
    </p:spTree>
    <p:extLst>
      <p:ext uri="{BB962C8B-B14F-4D97-AF65-F5344CB8AC3E}">
        <p14:creationId xmlns:p14="http://schemas.microsoft.com/office/powerpoint/2010/main" val="30187257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15</a:t>
            </a:fld>
            <a:endParaRPr lang="en-US" altLang="zh-CN" smtClean="0">
              <a:solidFill>
                <a:prstClr val="black"/>
              </a:solidFill>
            </a:endParaRPr>
          </a:p>
        </p:txBody>
      </p:sp>
    </p:spTree>
    <p:extLst>
      <p:ext uri="{BB962C8B-B14F-4D97-AF65-F5344CB8AC3E}">
        <p14:creationId xmlns:p14="http://schemas.microsoft.com/office/powerpoint/2010/main" val="1525261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16</a:t>
            </a:fld>
            <a:endParaRPr lang="en-US" altLang="zh-CN" smtClean="0">
              <a:solidFill>
                <a:prstClr val="black"/>
              </a:solidFill>
            </a:endParaRPr>
          </a:p>
        </p:txBody>
      </p:sp>
    </p:spTree>
    <p:extLst>
      <p:ext uri="{BB962C8B-B14F-4D97-AF65-F5344CB8AC3E}">
        <p14:creationId xmlns:p14="http://schemas.microsoft.com/office/powerpoint/2010/main" val="85968610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17</a:t>
            </a:fld>
            <a:endParaRPr lang="en-US" altLang="zh-CN" smtClean="0">
              <a:solidFill>
                <a:prstClr val="black"/>
              </a:solidFill>
            </a:endParaRPr>
          </a:p>
        </p:txBody>
      </p:sp>
    </p:spTree>
    <p:extLst>
      <p:ext uri="{BB962C8B-B14F-4D97-AF65-F5344CB8AC3E}">
        <p14:creationId xmlns:p14="http://schemas.microsoft.com/office/powerpoint/2010/main" val="245629226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18</a:t>
            </a:fld>
            <a:endParaRPr lang="en-US" altLang="zh-CN" smtClean="0">
              <a:solidFill>
                <a:prstClr val="black"/>
              </a:solidFill>
            </a:endParaRPr>
          </a:p>
        </p:txBody>
      </p:sp>
    </p:spTree>
    <p:extLst>
      <p:ext uri="{BB962C8B-B14F-4D97-AF65-F5344CB8AC3E}">
        <p14:creationId xmlns:p14="http://schemas.microsoft.com/office/powerpoint/2010/main" val="26700423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19</a:t>
            </a:fld>
            <a:endParaRPr lang="en-US" altLang="zh-CN" smtClean="0">
              <a:solidFill>
                <a:prstClr val="black"/>
              </a:solidFill>
            </a:endParaRPr>
          </a:p>
        </p:txBody>
      </p:sp>
    </p:spTree>
    <p:extLst>
      <p:ext uri="{BB962C8B-B14F-4D97-AF65-F5344CB8AC3E}">
        <p14:creationId xmlns:p14="http://schemas.microsoft.com/office/powerpoint/2010/main" val="38906123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a:t>
            </a:fld>
            <a:endParaRPr lang="en-US" altLang="zh-CN" smtClean="0">
              <a:solidFill>
                <a:prstClr val="black"/>
              </a:solidFill>
            </a:endParaRPr>
          </a:p>
        </p:txBody>
      </p:sp>
    </p:spTree>
    <p:extLst>
      <p:ext uri="{BB962C8B-B14F-4D97-AF65-F5344CB8AC3E}">
        <p14:creationId xmlns:p14="http://schemas.microsoft.com/office/powerpoint/2010/main" val="273182169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20</a:t>
            </a:fld>
            <a:endParaRPr lang="en-US" altLang="zh-CN" smtClean="0">
              <a:solidFill>
                <a:prstClr val="black"/>
              </a:solidFill>
            </a:endParaRPr>
          </a:p>
        </p:txBody>
      </p:sp>
    </p:spTree>
    <p:extLst>
      <p:ext uri="{BB962C8B-B14F-4D97-AF65-F5344CB8AC3E}">
        <p14:creationId xmlns:p14="http://schemas.microsoft.com/office/powerpoint/2010/main" val="243907728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21</a:t>
            </a:fld>
            <a:endParaRPr lang="en-US" altLang="zh-CN" smtClean="0">
              <a:solidFill>
                <a:prstClr val="black"/>
              </a:solidFill>
            </a:endParaRPr>
          </a:p>
        </p:txBody>
      </p:sp>
    </p:spTree>
    <p:extLst>
      <p:ext uri="{BB962C8B-B14F-4D97-AF65-F5344CB8AC3E}">
        <p14:creationId xmlns:p14="http://schemas.microsoft.com/office/powerpoint/2010/main" val="28985551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22</a:t>
            </a:fld>
            <a:endParaRPr lang="en-US" altLang="zh-CN" smtClean="0">
              <a:solidFill>
                <a:prstClr val="black"/>
              </a:solidFill>
            </a:endParaRPr>
          </a:p>
        </p:txBody>
      </p:sp>
    </p:spTree>
    <p:extLst>
      <p:ext uri="{BB962C8B-B14F-4D97-AF65-F5344CB8AC3E}">
        <p14:creationId xmlns:p14="http://schemas.microsoft.com/office/powerpoint/2010/main" val="38920229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a:t>
            </a:fld>
            <a:endParaRPr lang="en-US" altLang="zh-CN" smtClean="0">
              <a:solidFill>
                <a:prstClr val="black"/>
              </a:solidFill>
            </a:endParaRPr>
          </a:p>
        </p:txBody>
      </p:sp>
    </p:spTree>
    <p:extLst>
      <p:ext uri="{BB962C8B-B14F-4D97-AF65-F5344CB8AC3E}">
        <p14:creationId xmlns:p14="http://schemas.microsoft.com/office/powerpoint/2010/main" val="34809873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4</a:t>
            </a:fld>
            <a:endParaRPr lang="en-US" altLang="zh-CN" smtClean="0">
              <a:solidFill>
                <a:prstClr val="black"/>
              </a:solidFill>
            </a:endParaRPr>
          </a:p>
        </p:txBody>
      </p:sp>
    </p:spTree>
    <p:extLst>
      <p:ext uri="{BB962C8B-B14F-4D97-AF65-F5344CB8AC3E}">
        <p14:creationId xmlns:p14="http://schemas.microsoft.com/office/powerpoint/2010/main" val="7560353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5</a:t>
            </a:fld>
            <a:endParaRPr lang="en-US" altLang="zh-CN" smtClean="0">
              <a:solidFill>
                <a:prstClr val="black"/>
              </a:solidFill>
            </a:endParaRPr>
          </a:p>
        </p:txBody>
      </p:sp>
    </p:spTree>
    <p:extLst>
      <p:ext uri="{BB962C8B-B14F-4D97-AF65-F5344CB8AC3E}">
        <p14:creationId xmlns:p14="http://schemas.microsoft.com/office/powerpoint/2010/main" val="36851813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6</a:t>
            </a:fld>
            <a:endParaRPr lang="en-US" altLang="zh-CN" smtClean="0">
              <a:solidFill>
                <a:prstClr val="black"/>
              </a:solidFill>
            </a:endParaRPr>
          </a:p>
        </p:txBody>
      </p:sp>
    </p:spTree>
    <p:extLst>
      <p:ext uri="{BB962C8B-B14F-4D97-AF65-F5344CB8AC3E}">
        <p14:creationId xmlns:p14="http://schemas.microsoft.com/office/powerpoint/2010/main" val="33660093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7</a:t>
            </a:fld>
            <a:endParaRPr lang="en-US" altLang="zh-CN" smtClean="0">
              <a:solidFill>
                <a:prstClr val="black"/>
              </a:solidFill>
            </a:endParaRPr>
          </a:p>
        </p:txBody>
      </p:sp>
    </p:spTree>
    <p:extLst>
      <p:ext uri="{BB962C8B-B14F-4D97-AF65-F5344CB8AC3E}">
        <p14:creationId xmlns:p14="http://schemas.microsoft.com/office/powerpoint/2010/main" val="30937754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8</a:t>
            </a:fld>
            <a:endParaRPr lang="en-US" altLang="zh-CN" smtClean="0">
              <a:solidFill>
                <a:prstClr val="black"/>
              </a:solidFill>
            </a:endParaRPr>
          </a:p>
        </p:txBody>
      </p:sp>
    </p:spTree>
    <p:extLst>
      <p:ext uri="{BB962C8B-B14F-4D97-AF65-F5344CB8AC3E}">
        <p14:creationId xmlns:p14="http://schemas.microsoft.com/office/powerpoint/2010/main" val="275065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9</a:t>
            </a:fld>
            <a:endParaRPr lang="en-US" altLang="zh-CN" smtClean="0">
              <a:solidFill>
                <a:prstClr val="black"/>
              </a:solidFill>
            </a:endParaRPr>
          </a:p>
        </p:txBody>
      </p:sp>
    </p:spTree>
    <p:extLst>
      <p:ext uri="{BB962C8B-B14F-4D97-AF65-F5344CB8AC3E}">
        <p14:creationId xmlns:p14="http://schemas.microsoft.com/office/powerpoint/2010/main" val="30718114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2016/12/25</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a:p>
        </p:txBody>
      </p:sp>
    </p:spTree>
    <p:extLst>
      <p:ext uri="{BB962C8B-B14F-4D97-AF65-F5344CB8AC3E}">
        <p14:creationId xmlns:p14="http://schemas.microsoft.com/office/powerpoint/2010/main" val="1400257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2016/12/25</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a:p>
        </p:txBody>
      </p:sp>
    </p:spTree>
    <p:extLst>
      <p:ext uri="{BB962C8B-B14F-4D97-AF65-F5344CB8AC3E}">
        <p14:creationId xmlns:p14="http://schemas.microsoft.com/office/powerpoint/2010/main" val="837906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DC8889E9-B0E2-4B6A-A1AD-98D2F671A2DE}" type="datetimeFigureOut">
              <a:rPr lang="zh-CN" altLang="en-US" smtClean="0"/>
              <a:pPr>
                <a:defRPr/>
              </a:pPr>
              <a:t>2016/12/25</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3739593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2016/12/25</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a:p>
        </p:txBody>
      </p:sp>
    </p:spTree>
    <p:extLst>
      <p:ext uri="{BB962C8B-B14F-4D97-AF65-F5344CB8AC3E}">
        <p14:creationId xmlns:p14="http://schemas.microsoft.com/office/powerpoint/2010/main" val="3926314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9"/>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2016/12/25</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a:p>
        </p:txBody>
      </p:sp>
    </p:spTree>
    <p:extLst>
      <p:ext uri="{BB962C8B-B14F-4D97-AF65-F5344CB8AC3E}">
        <p14:creationId xmlns:p14="http://schemas.microsoft.com/office/powerpoint/2010/main" val="213182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2016/12/25</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a:p>
        </p:txBody>
      </p:sp>
    </p:spTree>
    <p:extLst>
      <p:ext uri="{BB962C8B-B14F-4D97-AF65-F5344CB8AC3E}">
        <p14:creationId xmlns:p14="http://schemas.microsoft.com/office/powerpoint/2010/main" val="1461248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6"/>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内容占位符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2016/12/25</a:t>
            </a:fld>
            <a:endParaRPr lang="zh-CN" altLang="en-US"/>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a:p>
        </p:txBody>
      </p:sp>
    </p:spTree>
    <p:extLst>
      <p:ext uri="{BB962C8B-B14F-4D97-AF65-F5344CB8AC3E}">
        <p14:creationId xmlns:p14="http://schemas.microsoft.com/office/powerpoint/2010/main" val="4269533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2016/12/25</a:t>
            </a:fld>
            <a:endParaRPr lang="zh-CN" altLang="en-US"/>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a:p>
        </p:txBody>
      </p:sp>
    </p:spTree>
    <p:extLst>
      <p:ext uri="{BB962C8B-B14F-4D97-AF65-F5344CB8AC3E}">
        <p14:creationId xmlns:p14="http://schemas.microsoft.com/office/powerpoint/2010/main" val="604165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2016/12/25</a:t>
            </a:fld>
            <a:endParaRPr lang="zh-CN" altLang="en-US"/>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a:p>
        </p:txBody>
      </p:sp>
    </p:spTree>
    <p:extLst>
      <p:ext uri="{BB962C8B-B14F-4D97-AF65-F5344CB8AC3E}">
        <p14:creationId xmlns:p14="http://schemas.microsoft.com/office/powerpoint/2010/main" val="234336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2016/12/25</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a:p>
        </p:txBody>
      </p:sp>
    </p:spTree>
    <p:extLst>
      <p:ext uri="{BB962C8B-B14F-4D97-AF65-F5344CB8AC3E}">
        <p14:creationId xmlns:p14="http://schemas.microsoft.com/office/powerpoint/2010/main" val="3981293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2016/12/25</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a:p>
        </p:txBody>
      </p:sp>
    </p:spTree>
    <p:extLst>
      <p:ext uri="{BB962C8B-B14F-4D97-AF65-F5344CB8AC3E}">
        <p14:creationId xmlns:p14="http://schemas.microsoft.com/office/powerpoint/2010/main" val="717764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DC8889E9-B0E2-4B6A-A1AD-98D2F671A2DE}" type="datetimeFigureOut">
              <a:rPr lang="zh-CN" altLang="en-US" smtClean="0"/>
              <a:pPr>
                <a:defRPr/>
              </a:pPr>
              <a:t>2016/12/25</a:t>
            </a:fld>
            <a:endParaRPr lang="zh-CN" altLang="en-US"/>
          </a:p>
        </p:txBody>
      </p:sp>
      <p:sp>
        <p:nvSpPr>
          <p:cNvPr id="5" name="页脚占位符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23434740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以賽亞書</a:t>
            </a:r>
            <a:r>
              <a:rPr lang="en-US" altLang="zh-CN" sz="3600" b="1" dirty="0" smtClean="0">
                <a:ea typeface="黑体" panose="02010609060101010101" pitchFamily="49" charset="-122"/>
              </a:rPr>
              <a:t>9</a:t>
            </a:r>
            <a:r>
              <a:rPr lang="zh-CN" altLang="en-US" sz="3600" b="1" dirty="0">
                <a:ea typeface="黑体" panose="02010609060101010101" pitchFamily="49" charset="-122"/>
              </a:rPr>
              <a:t>：</a:t>
            </a:r>
            <a:r>
              <a:rPr lang="en-US" altLang="zh-CN" sz="3600" b="1" dirty="0">
                <a:ea typeface="黑体" panose="02010609060101010101" pitchFamily="49" charset="-122"/>
              </a:rPr>
              <a:t>6】</a:t>
            </a:r>
          </a:p>
          <a:p>
            <a:pPr algn="l"/>
            <a:r>
              <a:rPr lang="zh-CN" altLang="en-US" sz="3600" b="1" dirty="0" smtClean="0">
                <a:ea typeface="黑体" panose="02010609060101010101" pitchFamily="49" charset="-122"/>
              </a:rPr>
              <a:t>因有一嬰孩為我們而生，有一子賜給我們。政權必擔在他的肩頭上。他名稱為奇妙、策士、全能的　神、永在的父、和平的君。</a:t>
            </a:r>
          </a:p>
          <a:p>
            <a:pPr algn="l"/>
            <a:r>
              <a:rPr lang="en-US" altLang="zh-CN" sz="3600" b="1" dirty="0" smtClean="0">
                <a:ea typeface="黑体" panose="02010609060101010101" pitchFamily="49" charset="-122"/>
              </a:rPr>
              <a:t>For </a:t>
            </a:r>
            <a:r>
              <a:rPr lang="en-US" altLang="zh-CN" sz="3600" b="1" dirty="0">
                <a:ea typeface="黑体" panose="02010609060101010101" pitchFamily="49" charset="-122"/>
              </a:rPr>
              <a:t>unto us a Child is born, Unto us a Son is given; And the government will be upon His shoulder. And His name will be called Wonderful, Counselor, Mighty God, Everlasting Father, Prince of Peace.</a:t>
            </a:r>
          </a:p>
        </p:txBody>
      </p:sp>
    </p:spTree>
    <p:extLst>
      <p:ext uri="{BB962C8B-B14F-4D97-AF65-F5344CB8AC3E}">
        <p14:creationId xmlns:p14="http://schemas.microsoft.com/office/powerpoint/2010/main" val="25185510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腓立比書</a:t>
            </a:r>
            <a:r>
              <a:rPr lang="en-US" altLang="zh-CN" sz="3600" b="1" dirty="0" smtClean="0">
                <a:ea typeface="黑体" panose="02010609060101010101" pitchFamily="49" charset="-122"/>
              </a:rPr>
              <a:t>Philippians </a:t>
            </a:r>
            <a:r>
              <a:rPr lang="en-US" altLang="zh-CN" sz="3600" b="1" dirty="0">
                <a:ea typeface="黑体" panose="02010609060101010101" pitchFamily="49" charset="-122"/>
              </a:rPr>
              <a:t>2</a:t>
            </a:r>
            <a:r>
              <a:rPr lang="zh-CN" altLang="en-US" sz="3600" b="1" dirty="0">
                <a:ea typeface="黑体" panose="02010609060101010101" pitchFamily="49" charset="-122"/>
              </a:rPr>
              <a:t>：</a:t>
            </a:r>
            <a:r>
              <a:rPr lang="en-US" altLang="zh-CN" sz="3600" b="1" dirty="0">
                <a:ea typeface="黑体" panose="02010609060101010101" pitchFamily="49" charset="-122"/>
              </a:rPr>
              <a:t>6-11】</a:t>
            </a:r>
          </a:p>
          <a:p>
            <a:pPr algn="l"/>
            <a:r>
              <a:rPr lang="en-US" altLang="zh-CN" sz="3600" b="1" dirty="0" smtClean="0">
                <a:ea typeface="黑体" panose="02010609060101010101" pitchFamily="49" charset="-122"/>
              </a:rPr>
              <a:t>11</a:t>
            </a:r>
            <a:r>
              <a:rPr lang="zh-CN" altLang="en-US" sz="3600" b="1" dirty="0" smtClean="0">
                <a:ea typeface="黑体" panose="02010609060101010101" pitchFamily="49" charset="-122"/>
              </a:rPr>
              <a:t>無不口稱耶穌基督為主，使榮耀歸與父　神。</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that every tongue should confess that Jesus Christ is Lord, to the glory of God the Father.</a:t>
            </a:r>
          </a:p>
        </p:txBody>
      </p:sp>
    </p:spTree>
    <p:extLst>
      <p:ext uri="{BB962C8B-B14F-4D97-AF65-F5344CB8AC3E}">
        <p14:creationId xmlns:p14="http://schemas.microsoft.com/office/powerpoint/2010/main" val="12057232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
            <a:ext cx="9144000" cy="6857999"/>
          </a:xfrm>
        </p:spPr>
        <p:txBody>
          <a:bodyPr>
            <a:no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以賽亞書</a:t>
            </a:r>
            <a:r>
              <a:rPr lang="en-US" altLang="zh-CN" sz="3600" b="1" dirty="0" smtClean="0">
                <a:ea typeface="黑体" panose="02010609060101010101" pitchFamily="49" charset="-122"/>
              </a:rPr>
              <a:t>Isaiah </a:t>
            </a:r>
            <a:r>
              <a:rPr lang="en-US" altLang="zh-CN" sz="3600" b="1" dirty="0">
                <a:ea typeface="黑体" panose="02010609060101010101" pitchFamily="49" charset="-122"/>
              </a:rPr>
              <a:t>55</a:t>
            </a:r>
            <a:r>
              <a:rPr lang="zh-CN" altLang="en-US" sz="3600" b="1" dirty="0">
                <a:ea typeface="黑体" panose="02010609060101010101" pitchFamily="49" charset="-122"/>
              </a:rPr>
              <a:t>：</a:t>
            </a:r>
            <a:r>
              <a:rPr lang="en-US" altLang="zh-CN" sz="3600" b="1" dirty="0">
                <a:ea typeface="黑体" panose="02010609060101010101" pitchFamily="49" charset="-122"/>
              </a:rPr>
              <a:t>8-9】</a:t>
            </a:r>
          </a:p>
          <a:p>
            <a:pPr algn="l"/>
            <a:r>
              <a:rPr lang="en-US" altLang="zh-CN" sz="3600" b="1" dirty="0" smtClean="0">
                <a:ea typeface="黑体" panose="02010609060101010101" pitchFamily="49" charset="-122"/>
              </a:rPr>
              <a:t>8</a:t>
            </a:r>
            <a:r>
              <a:rPr lang="zh-CN" altLang="en-US" sz="3600" b="1" dirty="0" smtClean="0">
                <a:ea typeface="黑体" panose="02010609060101010101" pitchFamily="49" charset="-122"/>
              </a:rPr>
              <a:t>耶和華說：“我的意念非同你們的意念，我的道路非同你們的道路。</a:t>
            </a:r>
          </a:p>
          <a:p>
            <a:pPr algn="l"/>
            <a:r>
              <a:rPr lang="en-US" altLang="zh-CN" sz="3600" b="1" dirty="0" smtClean="0">
                <a:ea typeface="黑体" panose="02010609060101010101" pitchFamily="49" charset="-122"/>
              </a:rPr>
              <a:t>"</a:t>
            </a:r>
            <a:r>
              <a:rPr lang="en-US" altLang="zh-CN" sz="3600" b="1" dirty="0">
                <a:ea typeface="黑体" panose="02010609060101010101" pitchFamily="49" charset="-122"/>
              </a:rPr>
              <a:t>For My thoughts are not your thoughts, Nor are your ways My ways," says the LORD.</a:t>
            </a:r>
          </a:p>
          <a:p>
            <a:pPr algn="l"/>
            <a:r>
              <a:rPr lang="en-US" altLang="zh-CN" sz="3600" b="1" dirty="0" smtClean="0">
                <a:ea typeface="黑体" panose="02010609060101010101" pitchFamily="49" charset="-122"/>
              </a:rPr>
              <a:t>9</a:t>
            </a:r>
            <a:r>
              <a:rPr lang="zh-CN" altLang="en-US" sz="3600" b="1" dirty="0" smtClean="0">
                <a:ea typeface="黑体" panose="02010609060101010101" pitchFamily="49" charset="-122"/>
              </a:rPr>
              <a:t>天怎樣高過地，照樣，我的道路高過你們的道路，我的意念高過你們的意念。</a:t>
            </a:r>
          </a:p>
          <a:p>
            <a:pPr algn="l"/>
            <a:r>
              <a:rPr lang="en-US" altLang="zh-CN" sz="3600" b="1" dirty="0" smtClean="0">
                <a:ea typeface="黑体" panose="02010609060101010101" pitchFamily="49" charset="-122"/>
              </a:rPr>
              <a:t>"</a:t>
            </a:r>
            <a:r>
              <a:rPr lang="en-US" altLang="zh-CN" sz="3600" b="1" dirty="0">
                <a:ea typeface="黑体" panose="02010609060101010101" pitchFamily="49" charset="-122"/>
              </a:rPr>
              <a:t>For as the heavens are higher than the earth, So are My ways higher than your ways, And My thoughts than your thoughts.</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14652227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約翰福音</a:t>
            </a:r>
            <a:r>
              <a:rPr lang="en-US" altLang="zh-CN" sz="3600" b="1" dirty="0" smtClean="0">
                <a:ea typeface="黑体" panose="02010609060101010101" pitchFamily="49" charset="-122"/>
              </a:rPr>
              <a:t>John </a:t>
            </a:r>
            <a:r>
              <a:rPr lang="en-US" altLang="zh-CN" sz="3600" b="1" dirty="0">
                <a:ea typeface="黑体" panose="02010609060101010101" pitchFamily="49" charset="-122"/>
              </a:rPr>
              <a:t>10</a:t>
            </a:r>
            <a:r>
              <a:rPr lang="zh-CN" altLang="en-US" sz="3600" b="1" dirty="0">
                <a:ea typeface="黑体" panose="02010609060101010101" pitchFamily="49" charset="-122"/>
              </a:rPr>
              <a:t>：</a:t>
            </a:r>
            <a:r>
              <a:rPr lang="en-US" altLang="zh-CN" sz="3600" b="1" dirty="0">
                <a:ea typeface="黑体" panose="02010609060101010101" pitchFamily="49" charset="-122"/>
              </a:rPr>
              <a:t>30</a:t>
            </a:r>
            <a:r>
              <a:rPr lang="en-US" altLang="zh-CN" sz="3600" b="1" dirty="0" smtClean="0">
                <a:ea typeface="黑体" panose="02010609060101010101" pitchFamily="49" charset="-122"/>
              </a:rPr>
              <a:t>】</a:t>
            </a:r>
          </a:p>
          <a:p>
            <a:pPr algn="l" defTabSz="914400">
              <a:spcBef>
                <a:spcPct val="20000"/>
              </a:spcBef>
            </a:pPr>
            <a:r>
              <a:rPr lang="zh-CN" altLang="en-US" sz="3600" b="1" dirty="0" smtClean="0">
                <a:ea typeface="黑体" panose="02010609060101010101" pitchFamily="49" charset="-122"/>
              </a:rPr>
              <a:t>我與父原為一。”</a:t>
            </a:r>
            <a:r>
              <a:rPr lang="en-US" altLang="zh-CN" sz="3600" b="1" dirty="0" smtClean="0">
                <a:ea typeface="黑体" panose="02010609060101010101" pitchFamily="49" charset="-122"/>
              </a:rPr>
              <a:t>I </a:t>
            </a:r>
            <a:r>
              <a:rPr lang="en-US" altLang="zh-CN" sz="3600" b="1" dirty="0">
                <a:ea typeface="黑体" panose="02010609060101010101" pitchFamily="49" charset="-122"/>
              </a:rPr>
              <a:t>and My Father are one.</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1150430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2</a:t>
            </a:r>
            <a:r>
              <a:rPr lang="zh-CN" altLang="en-US" sz="3600" b="1" dirty="0">
                <a:ea typeface="黑体" panose="02010609060101010101" pitchFamily="49" charset="-122"/>
              </a:rPr>
              <a:t>：</a:t>
            </a:r>
            <a:r>
              <a:rPr lang="en-US" altLang="zh-CN" sz="3600" b="1" dirty="0">
                <a:ea typeface="黑体" panose="02010609060101010101" pitchFamily="49" charset="-122"/>
              </a:rPr>
              <a:t>1-3】</a:t>
            </a:r>
          </a:p>
          <a:p>
            <a:pPr algn="l" defTabSz="914400">
              <a:spcBef>
                <a:spcPct val="20000"/>
              </a:spcBef>
            </a:pPr>
            <a:r>
              <a:rPr lang="en-US" altLang="zh-CN" sz="3600" b="1" dirty="0" smtClean="0">
                <a:ea typeface="黑体" panose="02010609060101010101" pitchFamily="49" charset="-122"/>
              </a:rPr>
              <a:t>1</a:t>
            </a:r>
            <a:r>
              <a:rPr lang="zh-CN" altLang="en-US" sz="3600" b="1" dirty="0" smtClean="0">
                <a:ea typeface="黑体" panose="02010609060101010101" pitchFamily="49" charset="-122"/>
              </a:rPr>
              <a:t>當希律王的時候，耶穌生在猶太的伯利恒。有幾個博士從東方來到耶路撒冷，說：</a:t>
            </a:r>
          </a:p>
          <a:p>
            <a:pPr algn="l" defTabSz="914400">
              <a:spcBef>
                <a:spcPct val="20000"/>
              </a:spcBef>
            </a:pPr>
            <a:r>
              <a:rPr lang="en-US" altLang="zh-CN" sz="3600" b="1" dirty="0" smtClean="0">
                <a:ea typeface="黑体" panose="02010609060101010101" pitchFamily="49" charset="-122"/>
              </a:rPr>
              <a:t>Now </a:t>
            </a:r>
            <a:r>
              <a:rPr lang="en-US" altLang="zh-CN" sz="3600" b="1" dirty="0">
                <a:ea typeface="黑体" panose="02010609060101010101" pitchFamily="49" charset="-122"/>
              </a:rPr>
              <a:t>after Jesus was born in Bethlehem of Judea in the days of Herod the king, behold, wise men from the East came to Jerusalem,</a:t>
            </a:r>
          </a:p>
          <a:p>
            <a:pPr algn="l" defTabSz="914400">
              <a:spcBef>
                <a:spcPct val="20000"/>
              </a:spcBef>
            </a:pPr>
            <a:r>
              <a:rPr lang="en-US" altLang="zh-CN" sz="3600" b="1" dirty="0">
                <a:ea typeface="黑体" panose="02010609060101010101" pitchFamily="49" charset="-122"/>
              </a:rPr>
              <a:t>2</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那生下來作猶太人之王的在哪裡？我們在東方看見他的星，特來拜他。”</a:t>
            </a:r>
          </a:p>
          <a:p>
            <a:pPr algn="l" defTabSz="914400">
              <a:spcBef>
                <a:spcPct val="20000"/>
              </a:spcBef>
            </a:pPr>
            <a:r>
              <a:rPr lang="en-US" altLang="zh-CN" sz="3600" b="1" dirty="0" smtClean="0">
                <a:ea typeface="黑体" panose="02010609060101010101" pitchFamily="49" charset="-122"/>
              </a:rPr>
              <a:t>saying</a:t>
            </a:r>
            <a:r>
              <a:rPr lang="en-US" altLang="zh-CN" sz="3600" b="1" dirty="0">
                <a:ea typeface="黑体" panose="02010609060101010101" pitchFamily="49" charset="-122"/>
              </a:rPr>
              <a:t>, "Where is He who has been born King of the Jews? For we have seen His star in the East and have come to worship Him</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3526511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2</a:t>
            </a:r>
            <a:r>
              <a:rPr lang="zh-CN" altLang="en-US" sz="3600" b="1" dirty="0">
                <a:ea typeface="黑体" panose="02010609060101010101" pitchFamily="49" charset="-122"/>
              </a:rPr>
              <a:t>：</a:t>
            </a:r>
            <a:r>
              <a:rPr lang="en-US" altLang="zh-CN" sz="3600" b="1" dirty="0">
                <a:ea typeface="黑体" panose="02010609060101010101" pitchFamily="49" charset="-122"/>
              </a:rPr>
              <a:t>1-3】</a:t>
            </a:r>
          </a:p>
          <a:p>
            <a:pPr algn="l" defTabSz="914400">
              <a:spcBef>
                <a:spcPct val="20000"/>
              </a:spcBef>
            </a:pPr>
            <a:r>
              <a:rPr lang="en-US" altLang="zh-CN" sz="3600" b="1" dirty="0" smtClean="0">
                <a:ea typeface="黑体" panose="02010609060101010101" pitchFamily="49" charset="-122"/>
              </a:rPr>
              <a:t>3</a:t>
            </a:r>
            <a:r>
              <a:rPr lang="zh-CN" altLang="en-US" sz="3600" b="1" dirty="0" smtClean="0">
                <a:ea typeface="黑体" panose="02010609060101010101" pitchFamily="49" charset="-122"/>
              </a:rPr>
              <a:t>希律王聽見了，就心裡不安；耶路撒冷合城的人也都不安。</a:t>
            </a:r>
          </a:p>
          <a:p>
            <a:pPr algn="l" defTabSz="914400">
              <a:spcBef>
                <a:spcPct val="20000"/>
              </a:spcBef>
            </a:pPr>
            <a:r>
              <a:rPr lang="en-US" altLang="zh-CN" sz="3600" b="1" dirty="0" smtClean="0">
                <a:ea typeface="黑体" panose="02010609060101010101" pitchFamily="49" charset="-122"/>
              </a:rPr>
              <a:t>When </a:t>
            </a:r>
            <a:r>
              <a:rPr lang="en-US" altLang="zh-CN" sz="3600" b="1" dirty="0">
                <a:ea typeface="黑体" panose="02010609060101010101" pitchFamily="49" charset="-122"/>
              </a:rPr>
              <a:t>Herod the king heard this, he was troubled, and all Jerusalem with him.</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7449711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約翰福音</a:t>
            </a:r>
            <a:r>
              <a:rPr lang="en-US" altLang="zh-CN" sz="3600" b="1" dirty="0" smtClean="0">
                <a:ea typeface="黑体" panose="02010609060101010101" pitchFamily="49" charset="-122"/>
              </a:rPr>
              <a:t>John </a:t>
            </a:r>
            <a:r>
              <a:rPr lang="en-US" altLang="zh-CN" sz="3600" b="1" dirty="0">
                <a:ea typeface="黑体" panose="02010609060101010101" pitchFamily="49" charset="-122"/>
              </a:rPr>
              <a:t>1</a:t>
            </a:r>
            <a:r>
              <a:rPr lang="zh-CN" altLang="en-US" sz="3600" b="1" dirty="0">
                <a:ea typeface="黑体" panose="02010609060101010101" pitchFamily="49" charset="-122"/>
              </a:rPr>
              <a:t>：</a:t>
            </a:r>
            <a:r>
              <a:rPr lang="en-US" altLang="zh-CN" sz="3600" b="1" dirty="0" smtClean="0">
                <a:ea typeface="黑体" panose="02010609060101010101" pitchFamily="49" charset="-122"/>
              </a:rPr>
              <a:t>1-5</a:t>
            </a:r>
            <a:r>
              <a:rPr lang="zh-CN" altLang="en-US" sz="3600" b="1" dirty="0" smtClean="0">
                <a:ea typeface="黑体" panose="02010609060101010101" pitchFamily="49" charset="-122"/>
              </a:rPr>
              <a:t>，</a:t>
            </a:r>
            <a:r>
              <a:rPr lang="en-US" altLang="zh-CN" sz="3600" b="1" dirty="0" smtClean="0">
                <a:ea typeface="黑体" panose="02010609060101010101" pitchFamily="49" charset="-122"/>
              </a:rPr>
              <a:t>9-11</a:t>
            </a:r>
            <a:r>
              <a:rPr lang="en-US" altLang="zh-CN" sz="3600" b="1" dirty="0">
                <a:ea typeface="黑体" panose="02010609060101010101" pitchFamily="49" charset="-122"/>
              </a:rPr>
              <a:t>】</a:t>
            </a:r>
          </a:p>
          <a:p>
            <a:pPr algn="l" defTabSz="914400">
              <a:spcBef>
                <a:spcPct val="20000"/>
              </a:spcBef>
            </a:pPr>
            <a:r>
              <a:rPr lang="en-US" altLang="zh-CN" sz="3600" b="1" dirty="0" smtClean="0">
                <a:ea typeface="黑体" panose="02010609060101010101" pitchFamily="49" charset="-122"/>
              </a:rPr>
              <a:t>1</a:t>
            </a:r>
            <a:r>
              <a:rPr lang="zh-CN" altLang="en-US" sz="3600" b="1" dirty="0" smtClean="0">
                <a:ea typeface="黑体" panose="02010609060101010101" pitchFamily="49" charset="-122"/>
              </a:rPr>
              <a:t>太初有道，道與　神同在，道就是　神。</a:t>
            </a:r>
            <a:endParaRPr lang="en-US" altLang="zh-CN" sz="3600" b="1" dirty="0" smtClean="0">
              <a:ea typeface="黑体" panose="02010609060101010101" pitchFamily="49" charset="-122"/>
            </a:endParaRPr>
          </a:p>
          <a:p>
            <a:pPr algn="l" defTabSz="914400">
              <a:spcBef>
                <a:spcPct val="20000"/>
              </a:spcBef>
            </a:pPr>
            <a:r>
              <a:rPr lang="en-US" altLang="zh-CN" sz="3600" b="1" dirty="0" smtClean="0">
                <a:ea typeface="黑体" panose="02010609060101010101" pitchFamily="49" charset="-122"/>
              </a:rPr>
              <a:t>In </a:t>
            </a:r>
            <a:r>
              <a:rPr lang="en-US" altLang="zh-CN" sz="3600" b="1" dirty="0">
                <a:ea typeface="黑体" panose="02010609060101010101" pitchFamily="49" charset="-122"/>
              </a:rPr>
              <a:t>the beginning was the Word, and the Word was with God, and the Word was God.</a:t>
            </a:r>
          </a:p>
          <a:p>
            <a:pPr algn="l" defTabSz="914400">
              <a:spcBef>
                <a:spcPct val="20000"/>
              </a:spcBef>
            </a:pPr>
            <a:r>
              <a:rPr lang="en-US" altLang="zh-CN" sz="3600" b="1" dirty="0" smtClean="0">
                <a:ea typeface="黑体" panose="02010609060101010101" pitchFamily="49" charset="-122"/>
              </a:rPr>
              <a:t>2</a:t>
            </a:r>
            <a:r>
              <a:rPr lang="zh-CN" altLang="en-US" sz="3600" b="1" dirty="0" smtClean="0">
                <a:ea typeface="黑体" panose="02010609060101010101" pitchFamily="49" charset="-122"/>
              </a:rPr>
              <a:t>這道太初與　神同在。</a:t>
            </a:r>
            <a:endParaRPr lang="en-US" altLang="zh-CN" sz="3600" b="1" dirty="0" smtClean="0">
              <a:ea typeface="黑体" panose="02010609060101010101" pitchFamily="49" charset="-122"/>
            </a:endParaRPr>
          </a:p>
          <a:p>
            <a:pPr algn="l" defTabSz="914400">
              <a:spcBef>
                <a:spcPct val="20000"/>
              </a:spcBef>
            </a:pPr>
            <a:r>
              <a:rPr lang="en-US" altLang="zh-CN" sz="3600" b="1" dirty="0" smtClean="0">
                <a:ea typeface="黑体" panose="02010609060101010101" pitchFamily="49" charset="-122"/>
              </a:rPr>
              <a:t>He </a:t>
            </a:r>
            <a:r>
              <a:rPr lang="en-US" altLang="zh-CN" sz="3600" b="1" dirty="0">
                <a:ea typeface="黑体" panose="02010609060101010101" pitchFamily="49" charset="-122"/>
              </a:rPr>
              <a:t>was in the beginning with God</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9682353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約翰福音</a:t>
            </a:r>
            <a:r>
              <a:rPr lang="en-US" altLang="zh-CN" sz="3600" b="1" dirty="0" smtClean="0">
                <a:ea typeface="黑体" panose="02010609060101010101" pitchFamily="49" charset="-122"/>
              </a:rPr>
              <a:t>John </a:t>
            </a:r>
            <a:r>
              <a:rPr lang="en-US" altLang="zh-CN" sz="3600" b="1" dirty="0">
                <a:ea typeface="黑体" panose="02010609060101010101" pitchFamily="49" charset="-122"/>
              </a:rPr>
              <a:t>1</a:t>
            </a:r>
            <a:r>
              <a:rPr lang="zh-CN" altLang="en-US" sz="3600" b="1" dirty="0">
                <a:ea typeface="黑体" panose="02010609060101010101" pitchFamily="49" charset="-122"/>
              </a:rPr>
              <a:t>：</a:t>
            </a:r>
            <a:r>
              <a:rPr lang="en-US" altLang="zh-CN" sz="3600" b="1" dirty="0" smtClean="0">
                <a:ea typeface="黑体" panose="02010609060101010101" pitchFamily="49" charset="-122"/>
              </a:rPr>
              <a:t>1-5</a:t>
            </a:r>
            <a:r>
              <a:rPr lang="zh-CN" altLang="en-US" sz="3600" b="1" dirty="0" smtClean="0">
                <a:ea typeface="黑体" panose="02010609060101010101" pitchFamily="49" charset="-122"/>
              </a:rPr>
              <a:t>，</a:t>
            </a:r>
            <a:r>
              <a:rPr lang="en-US" altLang="zh-CN" sz="3600" b="1" dirty="0" smtClean="0">
                <a:ea typeface="黑体" panose="02010609060101010101" pitchFamily="49" charset="-122"/>
              </a:rPr>
              <a:t>9-11</a:t>
            </a:r>
            <a:r>
              <a:rPr lang="en-US" altLang="zh-CN" sz="3600" b="1" dirty="0">
                <a:ea typeface="黑体" panose="02010609060101010101" pitchFamily="49" charset="-122"/>
              </a:rPr>
              <a:t>】</a:t>
            </a:r>
          </a:p>
          <a:p>
            <a:pPr algn="l" defTabSz="914400">
              <a:spcBef>
                <a:spcPct val="20000"/>
              </a:spcBef>
            </a:pPr>
            <a:r>
              <a:rPr lang="en-US" altLang="zh-CN" sz="3600" b="1" dirty="0" smtClean="0">
                <a:ea typeface="黑体" panose="02010609060101010101" pitchFamily="49" charset="-122"/>
              </a:rPr>
              <a:t>3</a:t>
            </a:r>
            <a:r>
              <a:rPr lang="zh-CN" altLang="en-US" sz="3600" b="1" dirty="0" smtClean="0">
                <a:ea typeface="黑体" panose="02010609060101010101" pitchFamily="49" charset="-122"/>
              </a:rPr>
              <a:t>萬物是藉著他造的；凡被造的，沒有一樣不是藉著他造的。</a:t>
            </a:r>
            <a:endParaRPr lang="en-US" altLang="zh-CN" sz="3600" b="1" dirty="0" smtClean="0">
              <a:ea typeface="黑体" panose="02010609060101010101" pitchFamily="49" charset="-122"/>
            </a:endParaRPr>
          </a:p>
          <a:p>
            <a:pPr algn="l" defTabSz="914400">
              <a:spcBef>
                <a:spcPct val="20000"/>
              </a:spcBef>
            </a:pPr>
            <a:r>
              <a:rPr lang="en-US" altLang="zh-CN" sz="3600" b="1" dirty="0" smtClean="0">
                <a:ea typeface="黑体" panose="02010609060101010101" pitchFamily="49" charset="-122"/>
              </a:rPr>
              <a:t>All </a:t>
            </a:r>
            <a:r>
              <a:rPr lang="en-US" altLang="zh-CN" sz="3600" b="1" dirty="0">
                <a:ea typeface="黑体" panose="02010609060101010101" pitchFamily="49" charset="-122"/>
              </a:rPr>
              <a:t>things were made through Him, and without Him nothing was made that was made.</a:t>
            </a:r>
          </a:p>
          <a:p>
            <a:pPr algn="l" defTabSz="914400">
              <a:spcBef>
                <a:spcPct val="20000"/>
              </a:spcBef>
            </a:pPr>
            <a:r>
              <a:rPr lang="en-US" altLang="zh-CN" sz="3600" b="1" dirty="0" smtClean="0">
                <a:ea typeface="黑体" panose="02010609060101010101" pitchFamily="49" charset="-122"/>
              </a:rPr>
              <a:t>4</a:t>
            </a:r>
            <a:r>
              <a:rPr lang="zh-CN" altLang="en-US" sz="3600" b="1" dirty="0" smtClean="0">
                <a:ea typeface="黑体" panose="02010609060101010101" pitchFamily="49" charset="-122"/>
              </a:rPr>
              <a:t>生命在他裡頭，這生命就是人的光。</a:t>
            </a:r>
            <a:endParaRPr lang="en-US" altLang="zh-CN" sz="3600" b="1" dirty="0" smtClean="0">
              <a:ea typeface="黑体" panose="02010609060101010101" pitchFamily="49" charset="-122"/>
            </a:endParaRPr>
          </a:p>
          <a:p>
            <a:pPr algn="l" defTabSz="914400">
              <a:spcBef>
                <a:spcPct val="20000"/>
              </a:spcBef>
            </a:pPr>
            <a:r>
              <a:rPr lang="en-US" altLang="zh-CN" sz="3600" b="1" dirty="0" smtClean="0">
                <a:ea typeface="黑体" panose="02010609060101010101" pitchFamily="49" charset="-122"/>
              </a:rPr>
              <a:t>In </a:t>
            </a:r>
            <a:r>
              <a:rPr lang="en-US" altLang="zh-CN" sz="3600" b="1" dirty="0">
                <a:ea typeface="黑体" panose="02010609060101010101" pitchFamily="49" charset="-122"/>
              </a:rPr>
              <a:t>Him was life, and the life was the light of men</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7428511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約翰福音</a:t>
            </a:r>
            <a:r>
              <a:rPr lang="en-US" altLang="zh-CN" sz="3600" b="1" dirty="0" smtClean="0">
                <a:ea typeface="黑体" panose="02010609060101010101" pitchFamily="49" charset="-122"/>
              </a:rPr>
              <a:t>John </a:t>
            </a:r>
            <a:r>
              <a:rPr lang="en-US" altLang="zh-CN" sz="3600" b="1" dirty="0">
                <a:ea typeface="黑体" panose="02010609060101010101" pitchFamily="49" charset="-122"/>
              </a:rPr>
              <a:t>1</a:t>
            </a:r>
            <a:r>
              <a:rPr lang="zh-CN" altLang="en-US" sz="3600" b="1" dirty="0">
                <a:ea typeface="黑体" panose="02010609060101010101" pitchFamily="49" charset="-122"/>
              </a:rPr>
              <a:t>：</a:t>
            </a:r>
            <a:r>
              <a:rPr lang="en-US" altLang="zh-CN" sz="3600" b="1" dirty="0" smtClean="0">
                <a:ea typeface="黑体" panose="02010609060101010101" pitchFamily="49" charset="-122"/>
              </a:rPr>
              <a:t>1-5</a:t>
            </a:r>
            <a:r>
              <a:rPr lang="zh-CN" altLang="en-US" sz="3600" b="1" dirty="0" smtClean="0">
                <a:ea typeface="黑体" panose="02010609060101010101" pitchFamily="49" charset="-122"/>
              </a:rPr>
              <a:t>，</a:t>
            </a:r>
            <a:r>
              <a:rPr lang="en-US" altLang="zh-CN" sz="3600" b="1" dirty="0" smtClean="0">
                <a:ea typeface="黑体" panose="02010609060101010101" pitchFamily="49" charset="-122"/>
              </a:rPr>
              <a:t>9-11</a:t>
            </a:r>
            <a:r>
              <a:rPr lang="en-US" altLang="zh-CN" sz="3600" b="1" dirty="0">
                <a:ea typeface="黑体" panose="02010609060101010101" pitchFamily="49" charset="-122"/>
              </a:rPr>
              <a:t>】</a:t>
            </a:r>
          </a:p>
          <a:p>
            <a:pPr algn="l" defTabSz="914400">
              <a:spcBef>
                <a:spcPct val="20000"/>
              </a:spcBef>
            </a:pPr>
            <a:r>
              <a:rPr lang="en-US" altLang="zh-CN" sz="3600" b="1" dirty="0" smtClean="0">
                <a:ea typeface="黑体" panose="02010609060101010101" pitchFamily="49" charset="-122"/>
              </a:rPr>
              <a:t>5</a:t>
            </a:r>
            <a:r>
              <a:rPr lang="zh-CN" altLang="en-US" sz="3600" b="1" dirty="0" smtClean="0">
                <a:ea typeface="黑体" panose="02010609060101010101" pitchFamily="49" charset="-122"/>
              </a:rPr>
              <a:t>光照在黑暗裡，黑暗卻不接受光。</a:t>
            </a:r>
            <a:r>
              <a:rPr lang="en-US" altLang="zh-CN" sz="3600" b="1" dirty="0" smtClean="0">
                <a:ea typeface="黑体" panose="02010609060101010101" pitchFamily="49" charset="-122"/>
              </a:rPr>
              <a:t>And </a:t>
            </a:r>
            <a:r>
              <a:rPr lang="en-US" altLang="zh-CN" sz="3600" b="1" dirty="0">
                <a:ea typeface="黑体" panose="02010609060101010101" pitchFamily="49" charset="-122"/>
              </a:rPr>
              <a:t>the light shines in the darkness, and the darkness did not comprehend it</a:t>
            </a:r>
            <a:r>
              <a:rPr lang="en-US" altLang="zh-CN" sz="3600" b="1" dirty="0" smtClean="0">
                <a:ea typeface="黑体" panose="02010609060101010101" pitchFamily="49" charset="-122"/>
              </a:rPr>
              <a:t>.</a:t>
            </a:r>
          </a:p>
          <a:p>
            <a:pPr algn="l" defTabSz="914400">
              <a:spcBef>
                <a:spcPct val="20000"/>
              </a:spcBef>
            </a:pPr>
            <a:r>
              <a:rPr lang="en-US" altLang="zh-CN" sz="3600" b="1" dirty="0">
                <a:ea typeface="黑体" panose="02010609060101010101" pitchFamily="49" charset="-122"/>
              </a:rPr>
              <a:t>……</a:t>
            </a:r>
          </a:p>
          <a:p>
            <a:pPr algn="l" defTabSz="914400">
              <a:spcBef>
                <a:spcPct val="20000"/>
              </a:spcBef>
            </a:pPr>
            <a:r>
              <a:rPr lang="en-US" altLang="zh-CN" sz="3600" b="1" dirty="0">
                <a:ea typeface="黑体" panose="02010609060101010101" pitchFamily="49" charset="-122"/>
              </a:rPr>
              <a:t>9</a:t>
            </a:r>
            <a:r>
              <a:rPr lang="zh-CN" altLang="en-US" sz="3600" b="1" dirty="0">
                <a:ea typeface="黑体" panose="02010609060101010101" pitchFamily="49" charset="-122"/>
              </a:rPr>
              <a:t>那光是真光，照亮一切生在世上的人。</a:t>
            </a:r>
            <a:r>
              <a:rPr lang="en-US" altLang="zh-CN" sz="3600" b="1" dirty="0">
                <a:ea typeface="黑体" panose="02010609060101010101" pitchFamily="49" charset="-122"/>
              </a:rPr>
              <a:t>That was the true Light which gives light to every man coming into the world</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0077680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約翰福音</a:t>
            </a:r>
            <a:r>
              <a:rPr lang="en-US" altLang="zh-CN" sz="3600" b="1" dirty="0" smtClean="0">
                <a:ea typeface="黑体" panose="02010609060101010101" pitchFamily="49" charset="-122"/>
              </a:rPr>
              <a:t>John </a:t>
            </a:r>
            <a:r>
              <a:rPr lang="en-US" altLang="zh-CN" sz="3600" b="1" dirty="0">
                <a:ea typeface="黑体" panose="02010609060101010101" pitchFamily="49" charset="-122"/>
              </a:rPr>
              <a:t>1</a:t>
            </a:r>
            <a:r>
              <a:rPr lang="zh-CN" altLang="en-US" sz="3600" b="1" dirty="0">
                <a:ea typeface="黑体" panose="02010609060101010101" pitchFamily="49" charset="-122"/>
              </a:rPr>
              <a:t>：</a:t>
            </a:r>
            <a:r>
              <a:rPr lang="en-US" altLang="zh-CN" sz="3600" b="1" dirty="0">
                <a:ea typeface="黑体" panose="02010609060101010101" pitchFamily="49" charset="-122"/>
              </a:rPr>
              <a:t>1-11】</a:t>
            </a:r>
          </a:p>
          <a:p>
            <a:pPr algn="l" defTabSz="914400">
              <a:spcBef>
                <a:spcPct val="20000"/>
              </a:spcBef>
            </a:pPr>
            <a:r>
              <a:rPr lang="en-US" altLang="zh-CN" sz="3600" b="1" dirty="0" smtClean="0">
                <a:ea typeface="黑体" panose="02010609060101010101" pitchFamily="49" charset="-122"/>
              </a:rPr>
              <a:t>9</a:t>
            </a:r>
            <a:r>
              <a:rPr lang="zh-CN" altLang="en-US" sz="3600" b="1" dirty="0">
                <a:ea typeface="黑体" panose="02010609060101010101" pitchFamily="49" charset="-122"/>
              </a:rPr>
              <a:t>那光是真光，照亮一切生在世上的人</a:t>
            </a:r>
            <a:r>
              <a:rPr lang="zh-CN" altLang="en-US" sz="3600" b="1" dirty="0" smtClean="0">
                <a:ea typeface="黑体" panose="02010609060101010101" pitchFamily="49" charset="-122"/>
              </a:rPr>
              <a:t>。</a:t>
            </a:r>
            <a:endParaRPr lang="en-US" altLang="zh-CN" sz="3600" b="1" dirty="0" smtClean="0">
              <a:ea typeface="黑体" panose="02010609060101010101" pitchFamily="49" charset="-122"/>
            </a:endParaRPr>
          </a:p>
          <a:p>
            <a:pPr algn="l" defTabSz="914400">
              <a:spcBef>
                <a:spcPct val="20000"/>
              </a:spcBef>
            </a:pPr>
            <a:r>
              <a:rPr lang="en-US" altLang="zh-CN" sz="3600" b="1" dirty="0" smtClean="0">
                <a:ea typeface="黑体" panose="02010609060101010101" pitchFamily="49" charset="-122"/>
              </a:rPr>
              <a:t>That </a:t>
            </a:r>
            <a:r>
              <a:rPr lang="en-US" altLang="zh-CN" sz="3600" b="1" dirty="0">
                <a:ea typeface="黑体" panose="02010609060101010101" pitchFamily="49" charset="-122"/>
              </a:rPr>
              <a:t>was the true Light which gives light to every man coming into the world.</a:t>
            </a:r>
          </a:p>
          <a:p>
            <a:pPr algn="l" defTabSz="914400">
              <a:spcBef>
                <a:spcPct val="20000"/>
              </a:spcBef>
            </a:pPr>
            <a:r>
              <a:rPr lang="en-US" altLang="zh-CN" sz="3600" b="1" dirty="0" smtClean="0">
                <a:ea typeface="黑体" panose="02010609060101010101" pitchFamily="49" charset="-122"/>
              </a:rPr>
              <a:t>10</a:t>
            </a:r>
            <a:r>
              <a:rPr lang="zh-CN" altLang="en-US" sz="3600" b="1" dirty="0" smtClean="0">
                <a:ea typeface="黑体" panose="02010609060101010101" pitchFamily="49" charset="-122"/>
              </a:rPr>
              <a:t>他在世界，世界也是藉著他造的，世界卻不認識他。</a:t>
            </a:r>
            <a:endParaRPr lang="en-US" altLang="zh-CN" sz="3600" b="1" dirty="0" smtClean="0">
              <a:ea typeface="黑体" panose="02010609060101010101" pitchFamily="49" charset="-122"/>
            </a:endParaRPr>
          </a:p>
          <a:p>
            <a:pPr algn="l" defTabSz="914400">
              <a:spcBef>
                <a:spcPct val="20000"/>
              </a:spcBef>
            </a:pPr>
            <a:r>
              <a:rPr lang="en-US" altLang="zh-CN" sz="3600" b="1" dirty="0" smtClean="0">
                <a:ea typeface="黑体" panose="02010609060101010101" pitchFamily="49" charset="-122"/>
              </a:rPr>
              <a:t>He </a:t>
            </a:r>
            <a:r>
              <a:rPr lang="en-US" altLang="zh-CN" sz="3600" b="1" dirty="0">
                <a:ea typeface="黑体" panose="02010609060101010101" pitchFamily="49" charset="-122"/>
              </a:rPr>
              <a:t>was in the world, and the world was made through Him, and the world did not know Him</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5723862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約翰福音</a:t>
            </a:r>
            <a:r>
              <a:rPr lang="en-US" altLang="zh-CN" sz="3600" b="1" dirty="0" smtClean="0">
                <a:ea typeface="黑体" panose="02010609060101010101" pitchFamily="49" charset="-122"/>
              </a:rPr>
              <a:t>John </a:t>
            </a:r>
            <a:r>
              <a:rPr lang="en-US" altLang="zh-CN" sz="3600" b="1" dirty="0">
                <a:ea typeface="黑体" panose="02010609060101010101" pitchFamily="49" charset="-122"/>
              </a:rPr>
              <a:t>1</a:t>
            </a:r>
            <a:r>
              <a:rPr lang="zh-CN" altLang="en-US" sz="3600" b="1" dirty="0">
                <a:ea typeface="黑体" panose="02010609060101010101" pitchFamily="49" charset="-122"/>
              </a:rPr>
              <a:t>：</a:t>
            </a:r>
            <a:r>
              <a:rPr lang="en-US" altLang="zh-CN" sz="3600" b="1" dirty="0">
                <a:ea typeface="黑体" panose="02010609060101010101" pitchFamily="49" charset="-122"/>
              </a:rPr>
              <a:t>1-11】</a:t>
            </a:r>
          </a:p>
          <a:p>
            <a:pPr algn="l" defTabSz="914400">
              <a:spcBef>
                <a:spcPct val="20000"/>
              </a:spcBef>
            </a:pPr>
            <a:r>
              <a:rPr lang="en-US" altLang="zh-CN" sz="3600" b="1" dirty="0" smtClean="0">
                <a:ea typeface="黑体" panose="02010609060101010101" pitchFamily="49" charset="-122"/>
              </a:rPr>
              <a:t>11</a:t>
            </a:r>
            <a:r>
              <a:rPr lang="zh-CN" altLang="en-US" sz="3600" b="1" dirty="0" smtClean="0">
                <a:ea typeface="黑体" panose="02010609060101010101" pitchFamily="49" charset="-122"/>
              </a:rPr>
              <a:t>他到自己的地方來，自己的人倒不接待他。</a:t>
            </a:r>
          </a:p>
          <a:p>
            <a:pPr algn="l" defTabSz="914400">
              <a:spcBef>
                <a:spcPct val="20000"/>
              </a:spcBef>
            </a:pPr>
            <a:r>
              <a:rPr lang="en-US" altLang="zh-CN" sz="3600" b="1" dirty="0" smtClean="0">
                <a:ea typeface="黑体" panose="02010609060101010101" pitchFamily="49" charset="-122"/>
              </a:rPr>
              <a:t>He </a:t>
            </a:r>
            <a:r>
              <a:rPr lang="en-US" altLang="zh-CN" sz="3600" b="1" dirty="0">
                <a:ea typeface="黑体" panose="02010609060101010101" pitchFamily="49" charset="-122"/>
              </a:rPr>
              <a:t>came to His own, and His own did not receive Him.</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7524732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1</a:t>
            </a:r>
            <a:r>
              <a:rPr lang="zh-CN" altLang="en-US" sz="3600" b="1" dirty="0">
                <a:ea typeface="黑体" panose="02010609060101010101" pitchFamily="49" charset="-122"/>
              </a:rPr>
              <a:t>：</a:t>
            </a:r>
            <a:r>
              <a:rPr lang="en-US" altLang="zh-CN" sz="3600" b="1" dirty="0">
                <a:ea typeface="黑体" panose="02010609060101010101" pitchFamily="49" charset="-122"/>
              </a:rPr>
              <a:t>18-23】</a:t>
            </a:r>
          </a:p>
          <a:p>
            <a:pPr algn="l"/>
            <a:r>
              <a:rPr lang="en-US" altLang="zh-CN" sz="3600" b="1" dirty="0" smtClean="0">
                <a:ea typeface="黑体" panose="02010609060101010101" pitchFamily="49" charset="-122"/>
              </a:rPr>
              <a:t>18</a:t>
            </a:r>
            <a:r>
              <a:rPr lang="zh-CN" altLang="en-US" sz="3600" b="1" dirty="0" smtClean="0">
                <a:ea typeface="黑体" panose="02010609060101010101" pitchFamily="49" charset="-122"/>
              </a:rPr>
              <a:t>耶穌基督降生的事記在下麵：他母親馬利亞已經許配了約瑟，還沒有迎娶，馬利亞就從聖靈懷了孕。</a:t>
            </a:r>
          </a:p>
          <a:p>
            <a:pPr algn="l"/>
            <a:r>
              <a:rPr lang="en-US" altLang="zh-CN" sz="3600" b="1" dirty="0" smtClean="0">
                <a:ea typeface="黑体" panose="02010609060101010101" pitchFamily="49" charset="-122"/>
              </a:rPr>
              <a:t>Now </a:t>
            </a:r>
            <a:r>
              <a:rPr lang="en-US" altLang="zh-CN" sz="3600" b="1" dirty="0">
                <a:ea typeface="黑体" panose="02010609060101010101" pitchFamily="49" charset="-122"/>
              </a:rPr>
              <a:t>the birth of Jesus Christ was as follows: After His mother Mary was betrothed to Joseph, before they came together, she was found with child of the Holy Spirit.</a:t>
            </a:r>
          </a:p>
          <a:p>
            <a:pPr algn="l"/>
            <a:r>
              <a:rPr lang="en-US" altLang="zh-CN" sz="3600" b="1" dirty="0" smtClean="0">
                <a:ea typeface="黑体" panose="02010609060101010101" pitchFamily="49" charset="-122"/>
              </a:rPr>
              <a:t>19</a:t>
            </a:r>
            <a:r>
              <a:rPr lang="zh-CN" altLang="en-US" sz="3600" b="1" dirty="0" smtClean="0">
                <a:ea typeface="黑体" panose="02010609060101010101" pitchFamily="49" charset="-122"/>
              </a:rPr>
              <a:t>她丈夫約瑟是個義人，不願意明明地羞辱她，想要暗暗地把她休了。</a:t>
            </a:r>
          </a:p>
          <a:p>
            <a:pPr algn="l"/>
            <a:r>
              <a:rPr lang="en-US" altLang="zh-CN" sz="3600" b="1" dirty="0" smtClean="0">
                <a:ea typeface="黑体" panose="02010609060101010101" pitchFamily="49" charset="-122"/>
              </a:rPr>
              <a:t>Then </a:t>
            </a:r>
            <a:r>
              <a:rPr lang="en-US" altLang="zh-CN" sz="3600" b="1" dirty="0">
                <a:ea typeface="黑体" panose="02010609060101010101" pitchFamily="49" charset="-122"/>
              </a:rPr>
              <a:t>Joseph her husband, being a just man, and not wanting to make her a public example, was minded to put her away secretly</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7274030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1:21] </a:t>
            </a:r>
          </a:p>
          <a:p>
            <a:pPr algn="l" defTabSz="914400">
              <a:spcBef>
                <a:spcPct val="20000"/>
              </a:spcBef>
            </a:pPr>
            <a:r>
              <a:rPr lang="zh-CN" altLang="en-US" sz="3600" b="1" dirty="0" smtClean="0">
                <a:ea typeface="黑体" panose="02010609060101010101" pitchFamily="49" charset="-122"/>
              </a:rPr>
              <a:t>她將要生一個兒子，你要給他起名叫耶穌，因他要將自己的百姓從罪惡裡救出來。</a:t>
            </a:r>
          </a:p>
          <a:p>
            <a:pPr algn="l" defTabSz="914400">
              <a:spcBef>
                <a:spcPct val="20000"/>
              </a:spcBef>
            </a:pPr>
            <a:r>
              <a:rPr lang="en-US" altLang="zh-CN" sz="3600" b="1" dirty="0" smtClean="0">
                <a:ea typeface="黑体" panose="02010609060101010101" pitchFamily="49" charset="-122"/>
              </a:rPr>
              <a:t>She </a:t>
            </a:r>
            <a:r>
              <a:rPr lang="en-US" altLang="zh-CN" sz="3600" b="1" dirty="0">
                <a:ea typeface="黑体" panose="02010609060101010101" pitchFamily="49" charset="-122"/>
              </a:rPr>
              <a:t>will give birth to a son, and you are to give him the name Jesus, because he will save his people from their sins.</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2382423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彌迦書</a:t>
            </a:r>
            <a:r>
              <a:rPr lang="en-US" altLang="zh-CN" sz="3600" b="1" dirty="0" smtClean="0">
                <a:ea typeface="黑体" panose="02010609060101010101" pitchFamily="49" charset="-122"/>
              </a:rPr>
              <a:t>Micah </a:t>
            </a:r>
            <a:r>
              <a:rPr lang="en-US" altLang="zh-CN" sz="3600" b="1" dirty="0">
                <a:ea typeface="黑体" panose="02010609060101010101" pitchFamily="49" charset="-122"/>
              </a:rPr>
              <a:t>5</a:t>
            </a:r>
            <a:r>
              <a:rPr lang="zh-CN" altLang="en-US" sz="3600" b="1" dirty="0">
                <a:ea typeface="黑体" panose="02010609060101010101" pitchFamily="49" charset="-122"/>
              </a:rPr>
              <a:t>：</a:t>
            </a:r>
            <a:r>
              <a:rPr lang="en-US" altLang="zh-CN" sz="3600" b="1" dirty="0">
                <a:ea typeface="黑体" panose="02010609060101010101" pitchFamily="49" charset="-122"/>
              </a:rPr>
              <a:t>2】 </a:t>
            </a:r>
          </a:p>
          <a:p>
            <a:pPr algn="l" defTabSz="914400">
              <a:spcBef>
                <a:spcPct val="20000"/>
              </a:spcBef>
            </a:pPr>
            <a:r>
              <a:rPr lang="zh-CN" altLang="en-US" sz="3600" b="1" dirty="0">
                <a:ea typeface="黑体" panose="02010609060101010101" pitchFamily="49" charset="-122"/>
              </a:rPr>
              <a:t>伯利恒以法他啊</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你在猶大諸城中為小，將來必有一位從你那裡出來，在以色列中為我作掌權的；他的根源從亙古，從太初就有。</a:t>
            </a:r>
          </a:p>
          <a:p>
            <a:pPr algn="l" defTabSz="914400">
              <a:spcBef>
                <a:spcPct val="20000"/>
              </a:spcBef>
            </a:pPr>
            <a:r>
              <a:rPr lang="en-US" altLang="zh-CN" sz="3600" b="1" dirty="0" smtClean="0">
                <a:ea typeface="黑体" panose="02010609060101010101" pitchFamily="49" charset="-122"/>
              </a:rPr>
              <a:t>But </a:t>
            </a:r>
            <a:r>
              <a:rPr lang="en-US" altLang="zh-CN" sz="3600" b="1" dirty="0">
                <a:ea typeface="黑体" panose="02010609060101010101" pitchFamily="49" charset="-122"/>
              </a:rPr>
              <a:t>as for you, Bethlehem </a:t>
            </a:r>
            <a:r>
              <a:rPr lang="en-US" altLang="zh-CN" sz="3600" b="1" dirty="0" err="1">
                <a:ea typeface="黑体" panose="02010609060101010101" pitchFamily="49" charset="-122"/>
              </a:rPr>
              <a:t>Ephrathah</a:t>
            </a:r>
            <a:r>
              <a:rPr lang="en-US" altLang="zh-CN" sz="3600" b="1" dirty="0">
                <a:ea typeface="黑体" panose="02010609060101010101" pitchFamily="49" charset="-122"/>
              </a:rPr>
              <a:t>, Too little to be among the clans of Judah, From you One will go forth for Me to be ruler in Israel. His goings forth are from long ago, From the days of eternity.</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2166436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fontScale="92500" lnSpcReduction="10000"/>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以賽亞書</a:t>
            </a:r>
            <a:r>
              <a:rPr lang="en-US" altLang="zh-CN" sz="3600" b="1" dirty="0" smtClean="0">
                <a:ea typeface="黑体" panose="02010609060101010101" pitchFamily="49" charset="-122"/>
              </a:rPr>
              <a:t>25</a:t>
            </a:r>
            <a:r>
              <a:rPr lang="zh-CN" altLang="en-US" sz="3600" b="1" dirty="0">
                <a:ea typeface="黑体" panose="02010609060101010101" pitchFamily="49" charset="-122"/>
              </a:rPr>
              <a:t>：</a:t>
            </a:r>
            <a:r>
              <a:rPr lang="en-US" altLang="zh-CN" sz="3600" b="1" dirty="0">
                <a:ea typeface="黑体" panose="02010609060101010101" pitchFamily="49" charset="-122"/>
              </a:rPr>
              <a:t>8-9】</a:t>
            </a:r>
          </a:p>
          <a:p>
            <a:pPr algn="l" defTabSz="914400">
              <a:spcBef>
                <a:spcPct val="20000"/>
              </a:spcBef>
            </a:pPr>
            <a:r>
              <a:rPr lang="en-US" altLang="zh-CN" sz="3600" b="1" dirty="0" smtClean="0">
                <a:ea typeface="黑体" panose="02010609060101010101" pitchFamily="49" charset="-122"/>
              </a:rPr>
              <a:t>8</a:t>
            </a:r>
            <a:r>
              <a:rPr lang="zh-CN" altLang="en-US" sz="3600" b="1" dirty="0" smtClean="0">
                <a:ea typeface="黑体" panose="02010609060101010101" pitchFamily="49" charset="-122"/>
              </a:rPr>
              <a:t>他已經吞滅死亡直到永遠。主耶和華必擦去各人臉上的眼淚，又除掉普天下他百姓的羞辱，因為這是耶和華說的。</a:t>
            </a:r>
            <a:endParaRPr lang="en-US" altLang="zh-CN" sz="3600" b="1" dirty="0" smtClean="0">
              <a:ea typeface="黑体" panose="02010609060101010101" pitchFamily="49" charset="-122"/>
            </a:endParaRPr>
          </a:p>
          <a:p>
            <a:pPr algn="l" defTabSz="914400">
              <a:spcBef>
                <a:spcPct val="20000"/>
              </a:spcBef>
            </a:pPr>
            <a:r>
              <a:rPr lang="en-US" altLang="zh-CN" sz="3600" b="1" dirty="0" smtClean="0">
                <a:ea typeface="黑体" panose="02010609060101010101" pitchFamily="49" charset="-122"/>
              </a:rPr>
              <a:t>He </a:t>
            </a:r>
            <a:r>
              <a:rPr lang="en-US" altLang="zh-CN" sz="3600" b="1" dirty="0">
                <a:ea typeface="黑体" panose="02010609060101010101" pitchFamily="49" charset="-122"/>
              </a:rPr>
              <a:t>will swallow up death forever, And the Lord GOD will wipe away tears from all faces; The rebuke of His people He will take away from all the earth; For the LORD has spoken.</a:t>
            </a:r>
          </a:p>
          <a:p>
            <a:pPr algn="l" defTabSz="914400">
              <a:spcBef>
                <a:spcPct val="20000"/>
              </a:spcBef>
            </a:pPr>
            <a:r>
              <a:rPr lang="en-US" altLang="zh-CN" sz="3600" b="1" dirty="0" smtClean="0">
                <a:ea typeface="黑体" panose="02010609060101010101" pitchFamily="49" charset="-122"/>
              </a:rPr>
              <a:t>9</a:t>
            </a:r>
            <a:r>
              <a:rPr lang="zh-CN" altLang="en-US" sz="3600" b="1" dirty="0" smtClean="0">
                <a:ea typeface="黑体" panose="02010609060101010101" pitchFamily="49" charset="-122"/>
              </a:rPr>
              <a:t>到那日，人必說：“看哪，這是我們的　神，我們素來等候他，他必拯救我們。這是耶和華，我們素來等候他，我們必因他的救恩歡喜快樂。”</a:t>
            </a:r>
          </a:p>
          <a:p>
            <a:pPr algn="l" defTabSz="914400">
              <a:spcBef>
                <a:spcPct val="20000"/>
              </a:spcBef>
            </a:pPr>
            <a:r>
              <a:rPr lang="en-US" altLang="zh-CN" sz="3600" b="1" dirty="0" smtClean="0">
                <a:ea typeface="黑体" panose="02010609060101010101" pitchFamily="49" charset="-122"/>
              </a:rPr>
              <a:t>And </a:t>
            </a:r>
            <a:r>
              <a:rPr lang="en-US" altLang="zh-CN" sz="3600" b="1" dirty="0">
                <a:ea typeface="黑体" panose="02010609060101010101" pitchFamily="49" charset="-122"/>
              </a:rPr>
              <a:t>it will be said in that day: "Behold, this is our God; We have waited for Him, and He will save us. This is the LORD; We have waited for Him; We will be glad and rejoice in His salvation."</a:t>
            </a:r>
          </a:p>
        </p:txBody>
      </p:sp>
    </p:spTree>
    <p:extLst>
      <p:ext uri="{BB962C8B-B14F-4D97-AF65-F5344CB8AC3E}">
        <p14:creationId xmlns:p14="http://schemas.microsoft.com/office/powerpoint/2010/main" val="33762454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fontScale="92500"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1</a:t>
            </a:r>
            <a:r>
              <a:rPr lang="zh-CN" altLang="en-US" sz="3600" b="1" dirty="0">
                <a:ea typeface="黑体" panose="02010609060101010101" pitchFamily="49" charset="-122"/>
              </a:rPr>
              <a:t>：</a:t>
            </a:r>
            <a:r>
              <a:rPr lang="en-US" altLang="zh-CN" sz="3600" b="1" dirty="0">
                <a:ea typeface="黑体" panose="02010609060101010101" pitchFamily="49" charset="-122"/>
              </a:rPr>
              <a:t>18-23】</a:t>
            </a:r>
          </a:p>
          <a:p>
            <a:pPr algn="l"/>
            <a:r>
              <a:rPr lang="en-US" altLang="zh-CN" sz="3600" b="1" dirty="0" smtClean="0">
                <a:ea typeface="黑体" panose="02010609060101010101" pitchFamily="49" charset="-122"/>
              </a:rPr>
              <a:t>20</a:t>
            </a:r>
            <a:r>
              <a:rPr lang="zh-CN" altLang="en-US" sz="3600" b="1" dirty="0" smtClean="0">
                <a:ea typeface="黑体" panose="02010609060101010101" pitchFamily="49" charset="-122"/>
              </a:rPr>
              <a:t>正思念這事的時候，有主的使者向他夢中顯現，說：“大衛的子孫約瑟，不要怕，只管娶過你的妻子馬利亞來，因她所懷的孕是從聖靈來的。</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while he thought about these things, behold, an angel of the Lord appeared to him in a dream, saying, "Joseph, son of David, do not be afraid to take to you Mary your wife, for that which is conceived in her is of the Holy Spirit.</a:t>
            </a:r>
          </a:p>
          <a:p>
            <a:pPr algn="l"/>
            <a:r>
              <a:rPr lang="en-US" altLang="zh-CN" sz="3600" b="1" dirty="0" smtClean="0">
                <a:ea typeface="黑体" panose="02010609060101010101" pitchFamily="49" charset="-122"/>
              </a:rPr>
              <a:t>21</a:t>
            </a:r>
            <a:r>
              <a:rPr lang="zh-CN" altLang="en-US" sz="3600" b="1" dirty="0" smtClean="0">
                <a:ea typeface="黑体" panose="02010609060101010101" pitchFamily="49" charset="-122"/>
              </a:rPr>
              <a:t>她將要生一個兒子，你要給他起名叫耶穌，因他要將自己的百姓從罪惡裡救出來。” </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she will bring forth a Son, and you shall call His name JESUS, for He will save His people from their sins</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42063281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1</a:t>
            </a:r>
            <a:r>
              <a:rPr lang="zh-CN" altLang="en-US" sz="3600" b="1" dirty="0">
                <a:ea typeface="黑体" panose="02010609060101010101" pitchFamily="49" charset="-122"/>
              </a:rPr>
              <a:t>：</a:t>
            </a:r>
            <a:r>
              <a:rPr lang="en-US" altLang="zh-CN" sz="3600" b="1" dirty="0">
                <a:ea typeface="黑体" panose="02010609060101010101" pitchFamily="49" charset="-122"/>
              </a:rPr>
              <a:t>18-23】</a:t>
            </a:r>
          </a:p>
          <a:p>
            <a:pPr algn="l"/>
            <a:r>
              <a:rPr lang="en-US" altLang="zh-CN" sz="3600" b="1" dirty="0" smtClean="0">
                <a:ea typeface="黑体" panose="02010609060101010101" pitchFamily="49" charset="-122"/>
              </a:rPr>
              <a:t>23</a:t>
            </a:r>
            <a:r>
              <a:rPr lang="zh-CN" altLang="en-US" sz="3600" b="1" dirty="0" smtClean="0">
                <a:ea typeface="黑体" panose="02010609060101010101" pitchFamily="49" charset="-122"/>
              </a:rPr>
              <a:t>說：“必有童女懷孕生子，人要稱他的名為以馬內利。”（“以馬內利”翻出來就是“　神與我們同在”。）</a:t>
            </a:r>
          </a:p>
          <a:p>
            <a:pPr algn="l"/>
            <a:r>
              <a:rPr lang="en-US" altLang="zh-CN" sz="3600" b="1" dirty="0" smtClean="0">
                <a:ea typeface="黑体" panose="02010609060101010101" pitchFamily="49" charset="-122"/>
              </a:rPr>
              <a:t>"</a:t>
            </a:r>
            <a:r>
              <a:rPr lang="en-US" altLang="zh-CN" sz="3600" b="1" dirty="0">
                <a:ea typeface="黑体" panose="02010609060101010101" pitchFamily="49" charset="-122"/>
              </a:rPr>
              <a:t>Behold, the virgin shall be with child, and bear a Son, and they shall call His name Immanuel," which is translated, "God with us."</a:t>
            </a:r>
          </a:p>
        </p:txBody>
      </p:sp>
    </p:spTree>
    <p:extLst>
      <p:ext uri="{BB962C8B-B14F-4D97-AF65-F5344CB8AC3E}">
        <p14:creationId xmlns:p14="http://schemas.microsoft.com/office/powerpoint/2010/main" val="37127529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以賽亞書</a:t>
            </a:r>
            <a:r>
              <a:rPr lang="en-US" altLang="zh-CN" sz="3600" b="1" dirty="0" smtClean="0">
                <a:ea typeface="黑体" panose="02010609060101010101" pitchFamily="49" charset="-122"/>
              </a:rPr>
              <a:t>9</a:t>
            </a:r>
            <a:r>
              <a:rPr lang="zh-CN" altLang="en-US" sz="3600" b="1" dirty="0">
                <a:ea typeface="黑体" panose="02010609060101010101" pitchFamily="49" charset="-122"/>
              </a:rPr>
              <a:t>：</a:t>
            </a:r>
            <a:r>
              <a:rPr lang="en-US" altLang="zh-CN" sz="3600" b="1" dirty="0">
                <a:ea typeface="黑体" panose="02010609060101010101" pitchFamily="49" charset="-122"/>
              </a:rPr>
              <a:t>6】</a:t>
            </a:r>
          </a:p>
          <a:p>
            <a:pPr algn="l"/>
            <a:r>
              <a:rPr lang="zh-CN" altLang="en-US" sz="3600" b="1" dirty="0" smtClean="0">
                <a:ea typeface="黑体" panose="02010609060101010101" pitchFamily="49" charset="-122"/>
              </a:rPr>
              <a:t>因有一嬰孩為我們而生，有一子賜給我們。政權必擔在他的肩頭上。他名稱為奇妙、策士、全能的　神、永在的父、和平的君。</a:t>
            </a:r>
          </a:p>
          <a:p>
            <a:pPr algn="l"/>
            <a:r>
              <a:rPr lang="en-US" altLang="zh-CN" sz="3600" b="1" dirty="0" smtClean="0">
                <a:ea typeface="黑体" panose="02010609060101010101" pitchFamily="49" charset="-122"/>
              </a:rPr>
              <a:t>For </a:t>
            </a:r>
            <a:r>
              <a:rPr lang="en-US" altLang="zh-CN" sz="3600" b="1" dirty="0">
                <a:ea typeface="黑体" panose="02010609060101010101" pitchFamily="49" charset="-122"/>
              </a:rPr>
              <a:t>unto us a Child is born, Unto us a Son is given; And the government will be upon His shoulder. And His name will be called Wonderful, Counselor, Mighty God, Everlasting Father, Prince of Peace.</a:t>
            </a:r>
          </a:p>
        </p:txBody>
      </p:sp>
    </p:spTree>
    <p:extLst>
      <p:ext uri="{BB962C8B-B14F-4D97-AF65-F5344CB8AC3E}">
        <p14:creationId xmlns:p14="http://schemas.microsoft.com/office/powerpoint/2010/main" val="6998806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提摩太前書</a:t>
            </a:r>
            <a:r>
              <a:rPr lang="en-US" altLang="zh-CN" sz="3600" b="1" dirty="0" smtClean="0">
                <a:ea typeface="黑体" panose="02010609060101010101" pitchFamily="49" charset="-122"/>
              </a:rPr>
              <a:t>1 </a:t>
            </a:r>
            <a:r>
              <a:rPr lang="en-US" altLang="zh-CN" sz="3600" b="1" dirty="0">
                <a:ea typeface="黑体" panose="02010609060101010101" pitchFamily="49" charset="-122"/>
              </a:rPr>
              <a:t>Timothy 3</a:t>
            </a:r>
            <a:r>
              <a:rPr lang="zh-CN" altLang="en-US" sz="3600" b="1" dirty="0">
                <a:ea typeface="黑体" panose="02010609060101010101" pitchFamily="49" charset="-122"/>
              </a:rPr>
              <a:t>：</a:t>
            </a:r>
            <a:r>
              <a:rPr lang="en-US" altLang="zh-CN" sz="3600" b="1" dirty="0">
                <a:ea typeface="黑体" panose="02010609060101010101" pitchFamily="49" charset="-122"/>
              </a:rPr>
              <a:t>16】</a:t>
            </a:r>
          </a:p>
          <a:p>
            <a:pPr algn="l"/>
            <a:r>
              <a:rPr lang="en-US" altLang="zh-CN" sz="3600" b="1" dirty="0" smtClean="0">
                <a:ea typeface="黑体" panose="02010609060101010101" pitchFamily="49" charset="-122"/>
              </a:rPr>
              <a:t>16</a:t>
            </a:r>
            <a:r>
              <a:rPr lang="zh-CN" altLang="en-US" sz="3600" b="1" dirty="0" smtClean="0">
                <a:ea typeface="黑体" panose="02010609060101010101" pitchFamily="49" charset="-122"/>
              </a:rPr>
              <a:t>大哉！敬虔的奧秘，無人不以為然，就是：　神在肉身顯現，被聖靈稱義（或作“在靈性稱義”），被天使看見，被傳於外邦，被世人信服，被接在榮耀裡。</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without controversy great is the mystery of godliness: God was manifested in the flesh, Justified in the Spirit, Seen by angels, Preached among the Gentiles, Believed on in the world, Received up in glory.</a:t>
            </a:r>
          </a:p>
        </p:txBody>
      </p:sp>
    </p:spTree>
    <p:extLst>
      <p:ext uri="{BB962C8B-B14F-4D97-AF65-F5344CB8AC3E}">
        <p14:creationId xmlns:p14="http://schemas.microsoft.com/office/powerpoint/2010/main" val="17808066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腓立比書</a:t>
            </a:r>
            <a:r>
              <a:rPr lang="en-US" altLang="zh-CN" sz="3600" b="1" dirty="0" smtClean="0">
                <a:ea typeface="黑体" panose="02010609060101010101" pitchFamily="49" charset="-122"/>
              </a:rPr>
              <a:t>Philippians </a:t>
            </a:r>
            <a:r>
              <a:rPr lang="en-US" altLang="zh-CN" sz="3600" b="1" dirty="0">
                <a:ea typeface="黑体" panose="02010609060101010101" pitchFamily="49" charset="-122"/>
              </a:rPr>
              <a:t>2</a:t>
            </a:r>
            <a:r>
              <a:rPr lang="zh-CN" altLang="en-US" sz="3600" b="1" dirty="0">
                <a:ea typeface="黑体" panose="02010609060101010101" pitchFamily="49" charset="-122"/>
              </a:rPr>
              <a:t>：</a:t>
            </a:r>
            <a:r>
              <a:rPr lang="en-US" altLang="zh-CN" sz="3600" b="1" dirty="0">
                <a:ea typeface="黑体" panose="02010609060101010101" pitchFamily="49" charset="-122"/>
              </a:rPr>
              <a:t>6-11】</a:t>
            </a:r>
          </a:p>
          <a:p>
            <a:pPr algn="l"/>
            <a:r>
              <a:rPr lang="en-US" altLang="zh-CN" sz="3600" b="1" dirty="0" smtClean="0">
                <a:ea typeface="黑体" panose="02010609060101010101" pitchFamily="49" charset="-122"/>
              </a:rPr>
              <a:t>6</a:t>
            </a:r>
            <a:r>
              <a:rPr lang="zh-CN" altLang="en-US" sz="3600" b="1" dirty="0" smtClean="0">
                <a:ea typeface="黑体" panose="02010609060101010101" pitchFamily="49" charset="-122"/>
              </a:rPr>
              <a:t>他本有　神的形像，不以自己與　神同等為強奪的，</a:t>
            </a:r>
          </a:p>
          <a:p>
            <a:pPr algn="l"/>
            <a:r>
              <a:rPr lang="en-US" altLang="zh-CN" sz="3600" b="1" dirty="0" smtClean="0">
                <a:ea typeface="黑体" panose="02010609060101010101" pitchFamily="49" charset="-122"/>
              </a:rPr>
              <a:t>who</a:t>
            </a:r>
            <a:r>
              <a:rPr lang="en-US" altLang="zh-CN" sz="3600" b="1" dirty="0">
                <a:ea typeface="黑体" panose="02010609060101010101" pitchFamily="49" charset="-122"/>
              </a:rPr>
              <a:t>, being in the form of God, did not consider it robbery to be equal with God,</a:t>
            </a:r>
          </a:p>
          <a:p>
            <a:pPr algn="l"/>
            <a:r>
              <a:rPr lang="en-US" altLang="zh-CN" sz="3600" b="1" dirty="0" smtClean="0">
                <a:ea typeface="黑体" panose="02010609060101010101" pitchFamily="49" charset="-122"/>
              </a:rPr>
              <a:t>7</a:t>
            </a:r>
            <a:r>
              <a:rPr lang="zh-CN" altLang="en-US" sz="3600" b="1" dirty="0" smtClean="0">
                <a:ea typeface="黑体" panose="02010609060101010101" pitchFamily="49" charset="-122"/>
              </a:rPr>
              <a:t>反倒虛己，取了奴僕的形像，成為人的樣式。</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made Himself of no reputation, taking the form of a bondservant, and coming in the likeness of men</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8935945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腓立比書</a:t>
            </a:r>
            <a:r>
              <a:rPr lang="en-US" altLang="zh-CN" sz="3600" b="1" dirty="0" smtClean="0">
                <a:ea typeface="黑体" panose="02010609060101010101" pitchFamily="49" charset="-122"/>
              </a:rPr>
              <a:t>Philippians </a:t>
            </a:r>
            <a:r>
              <a:rPr lang="en-US" altLang="zh-CN" sz="3600" b="1" dirty="0">
                <a:ea typeface="黑体" panose="02010609060101010101" pitchFamily="49" charset="-122"/>
              </a:rPr>
              <a:t>2</a:t>
            </a:r>
            <a:r>
              <a:rPr lang="zh-CN" altLang="en-US" sz="3600" b="1" dirty="0">
                <a:ea typeface="黑体" panose="02010609060101010101" pitchFamily="49" charset="-122"/>
              </a:rPr>
              <a:t>：</a:t>
            </a:r>
            <a:r>
              <a:rPr lang="en-US" altLang="zh-CN" sz="3600" b="1" dirty="0">
                <a:ea typeface="黑体" panose="02010609060101010101" pitchFamily="49" charset="-122"/>
              </a:rPr>
              <a:t>6-11】</a:t>
            </a:r>
          </a:p>
          <a:p>
            <a:pPr algn="l"/>
            <a:r>
              <a:rPr lang="en-US" altLang="zh-CN" sz="3600" b="1" dirty="0" smtClean="0">
                <a:ea typeface="黑体" panose="02010609060101010101" pitchFamily="49" charset="-122"/>
              </a:rPr>
              <a:t>8</a:t>
            </a:r>
            <a:r>
              <a:rPr lang="zh-CN" altLang="en-US" sz="3600" b="1" dirty="0" smtClean="0">
                <a:ea typeface="黑体" panose="02010609060101010101" pitchFamily="49" charset="-122"/>
              </a:rPr>
              <a:t>既有人的樣子，就自己卑微，存心順服，以至於死，且死在十字架上。</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being found in appearance as a man, He humbled Himself and became obedient to the point of death, even the death of the cross.</a:t>
            </a:r>
          </a:p>
          <a:p>
            <a:pPr algn="l"/>
            <a:r>
              <a:rPr lang="en-US" altLang="zh-CN" sz="3600" b="1" dirty="0" smtClean="0">
                <a:ea typeface="黑体" panose="02010609060101010101" pitchFamily="49" charset="-122"/>
              </a:rPr>
              <a:t>9</a:t>
            </a:r>
            <a:r>
              <a:rPr lang="zh-CN" altLang="en-US" sz="3600" b="1" dirty="0" smtClean="0">
                <a:ea typeface="黑体" panose="02010609060101010101" pitchFamily="49" charset="-122"/>
              </a:rPr>
              <a:t>所以　神將他升為至高，又賜給他那超乎萬名之上的名，</a:t>
            </a:r>
          </a:p>
          <a:p>
            <a:pPr algn="l"/>
            <a:r>
              <a:rPr lang="en-US" altLang="zh-CN" sz="3600" b="1" dirty="0" smtClean="0">
                <a:ea typeface="黑体" panose="02010609060101010101" pitchFamily="49" charset="-122"/>
              </a:rPr>
              <a:t>Therefore </a:t>
            </a:r>
            <a:r>
              <a:rPr lang="en-US" altLang="zh-CN" sz="3600" b="1" dirty="0">
                <a:ea typeface="黑体" panose="02010609060101010101" pitchFamily="49" charset="-122"/>
              </a:rPr>
              <a:t>God also has highly exalted Him and given Him the name which is above every name</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5704693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腓立比書</a:t>
            </a:r>
            <a:r>
              <a:rPr lang="en-US" altLang="zh-CN" sz="3600" b="1" dirty="0" smtClean="0">
                <a:ea typeface="黑体" panose="02010609060101010101" pitchFamily="49" charset="-122"/>
              </a:rPr>
              <a:t>Philippians </a:t>
            </a:r>
            <a:r>
              <a:rPr lang="en-US" altLang="zh-CN" sz="3600" b="1" dirty="0">
                <a:ea typeface="黑体" panose="02010609060101010101" pitchFamily="49" charset="-122"/>
              </a:rPr>
              <a:t>2</a:t>
            </a:r>
            <a:r>
              <a:rPr lang="zh-CN" altLang="en-US" sz="3600" b="1" dirty="0">
                <a:ea typeface="黑体" panose="02010609060101010101" pitchFamily="49" charset="-122"/>
              </a:rPr>
              <a:t>：</a:t>
            </a:r>
            <a:r>
              <a:rPr lang="en-US" altLang="zh-CN" sz="3600" b="1" dirty="0">
                <a:ea typeface="黑体" panose="02010609060101010101" pitchFamily="49" charset="-122"/>
              </a:rPr>
              <a:t>6-11】</a:t>
            </a:r>
          </a:p>
          <a:p>
            <a:pPr algn="l"/>
            <a:r>
              <a:rPr lang="en-US" altLang="zh-CN" sz="3600" b="1" dirty="0" smtClean="0">
                <a:ea typeface="黑体" panose="02010609060101010101" pitchFamily="49" charset="-122"/>
              </a:rPr>
              <a:t>10</a:t>
            </a:r>
            <a:r>
              <a:rPr lang="zh-CN" altLang="en-US" sz="3600" b="1" dirty="0" smtClean="0">
                <a:ea typeface="黑体" panose="02010609060101010101" pitchFamily="49" charset="-122"/>
              </a:rPr>
              <a:t>叫一切在天上的、地上的和地底下的，因耶穌的名無不屈膝，</a:t>
            </a:r>
          </a:p>
          <a:p>
            <a:pPr algn="l"/>
            <a:r>
              <a:rPr lang="en-US" altLang="zh-CN" sz="3600" b="1" dirty="0" smtClean="0">
                <a:ea typeface="黑体" panose="02010609060101010101" pitchFamily="49" charset="-122"/>
              </a:rPr>
              <a:t>that </a:t>
            </a:r>
            <a:r>
              <a:rPr lang="en-US" altLang="zh-CN" sz="3600" b="1" dirty="0">
                <a:ea typeface="黑体" panose="02010609060101010101" pitchFamily="49" charset="-122"/>
              </a:rPr>
              <a:t>at the name of Jesus every knee should bow, of those in heaven, and of those on earth, and of those under the earth,</a:t>
            </a:r>
          </a:p>
          <a:p>
            <a:pPr algn="l"/>
            <a:r>
              <a:rPr lang="en-US" altLang="zh-CN" sz="3600" b="1" dirty="0" smtClean="0">
                <a:ea typeface="黑体" panose="02010609060101010101" pitchFamily="49" charset="-122"/>
              </a:rPr>
              <a:t>11</a:t>
            </a:r>
            <a:r>
              <a:rPr lang="zh-CN" altLang="en-US" sz="3600" b="1" dirty="0" smtClean="0">
                <a:ea typeface="黑体" panose="02010609060101010101" pitchFamily="49" charset="-122"/>
              </a:rPr>
              <a:t>無不口稱耶穌基督為主，使榮耀歸與父　神。</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that every tongue should confess that Jesus Christ is Lord, to the glory of God the Father.</a:t>
            </a:r>
          </a:p>
        </p:txBody>
      </p:sp>
    </p:spTree>
    <p:extLst>
      <p:ext uri="{BB962C8B-B14F-4D97-AF65-F5344CB8AC3E}">
        <p14:creationId xmlns:p14="http://schemas.microsoft.com/office/powerpoint/2010/main" val="1991183047"/>
      </p:ext>
    </p:extLst>
  </p:cSld>
  <p:clrMapOvr>
    <a:masterClrMapping/>
  </p:clrMapOvr>
</p:sld>
</file>

<file path=ppt/theme/theme1.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3234</TotalTime>
  <Words>1604</Words>
  <Application>Microsoft Office PowerPoint</Application>
  <PresentationFormat>全屏显示(4:3)</PresentationFormat>
  <Paragraphs>110</Paragraphs>
  <Slides>22</Slides>
  <Notes>22</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22</vt:i4>
      </vt:variant>
    </vt:vector>
  </HeadingPairs>
  <TitlesOfParts>
    <vt:vector size="29" baseType="lpstr">
      <vt:lpstr>新細明體</vt:lpstr>
      <vt:lpstr>黑体</vt:lpstr>
      <vt:lpstr>宋体</vt:lpstr>
      <vt:lpstr>Arial</vt:lpstr>
      <vt:lpstr>Calibri</vt:lpstr>
      <vt:lpstr>Calibri Light</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340</cp:revision>
  <dcterms:created xsi:type="dcterms:W3CDTF">2014-02-25T17:54:08Z</dcterms:created>
  <dcterms:modified xsi:type="dcterms:W3CDTF">2016-12-25T13:09:19Z</dcterms:modified>
</cp:coreProperties>
</file>