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5"/>
  </p:notesMasterIdLst>
  <p:handoutMasterIdLst>
    <p:handoutMasterId r:id="rId26"/>
  </p:handoutMasterIdLst>
  <p:sldIdLst>
    <p:sldId id="469" r:id="rId2"/>
    <p:sldId id="470" r:id="rId3"/>
    <p:sldId id="485" r:id="rId4"/>
    <p:sldId id="486" r:id="rId5"/>
    <p:sldId id="471" r:id="rId6"/>
    <p:sldId id="399" r:id="rId7"/>
    <p:sldId id="387" r:id="rId8"/>
    <p:sldId id="375" r:id="rId9"/>
    <p:sldId id="472" r:id="rId10"/>
    <p:sldId id="463" r:id="rId11"/>
    <p:sldId id="487" r:id="rId12"/>
    <p:sldId id="488" r:id="rId13"/>
    <p:sldId id="489" r:id="rId14"/>
    <p:sldId id="490" r:id="rId15"/>
    <p:sldId id="473" r:id="rId16"/>
    <p:sldId id="474" r:id="rId17"/>
    <p:sldId id="491" r:id="rId18"/>
    <p:sldId id="492" r:id="rId19"/>
    <p:sldId id="493" r:id="rId20"/>
    <p:sldId id="475" r:id="rId21"/>
    <p:sldId id="494" r:id="rId22"/>
    <p:sldId id="495" r:id="rId23"/>
    <p:sldId id="496"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2016/12/31</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2016/12/31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10</a:t>
            </a:fld>
            <a:endParaRPr lang="en-US" altLang="zh-CN" smtClean="0">
              <a:solidFill>
                <a:prstClr val="black"/>
              </a:solidFill>
            </a:endParaRPr>
          </a:p>
        </p:txBody>
      </p:sp>
    </p:spTree>
    <p:extLst>
      <p:ext uri="{BB962C8B-B14F-4D97-AF65-F5344CB8AC3E}">
        <p14:creationId xmlns:p14="http://schemas.microsoft.com/office/powerpoint/2010/main" val="1525261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11</a:t>
            </a:fld>
            <a:endParaRPr lang="en-US" altLang="zh-CN" smtClean="0">
              <a:solidFill>
                <a:prstClr val="black"/>
              </a:solidFill>
            </a:endParaRPr>
          </a:p>
        </p:txBody>
      </p:sp>
    </p:spTree>
    <p:extLst>
      <p:ext uri="{BB962C8B-B14F-4D97-AF65-F5344CB8AC3E}">
        <p14:creationId xmlns:p14="http://schemas.microsoft.com/office/powerpoint/2010/main" val="29692210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12</a:t>
            </a:fld>
            <a:endParaRPr lang="en-US" altLang="zh-CN" smtClean="0">
              <a:solidFill>
                <a:prstClr val="black"/>
              </a:solidFill>
            </a:endParaRPr>
          </a:p>
        </p:txBody>
      </p:sp>
    </p:spTree>
    <p:extLst>
      <p:ext uri="{BB962C8B-B14F-4D97-AF65-F5344CB8AC3E}">
        <p14:creationId xmlns:p14="http://schemas.microsoft.com/office/powerpoint/2010/main" val="16667019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13</a:t>
            </a:fld>
            <a:endParaRPr lang="en-US" altLang="zh-CN" smtClean="0">
              <a:solidFill>
                <a:prstClr val="black"/>
              </a:solidFill>
            </a:endParaRPr>
          </a:p>
        </p:txBody>
      </p:sp>
    </p:spTree>
    <p:extLst>
      <p:ext uri="{BB962C8B-B14F-4D97-AF65-F5344CB8AC3E}">
        <p14:creationId xmlns:p14="http://schemas.microsoft.com/office/powerpoint/2010/main" val="18220827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14</a:t>
            </a:fld>
            <a:endParaRPr lang="en-US" altLang="zh-CN" smtClean="0">
              <a:solidFill>
                <a:prstClr val="black"/>
              </a:solidFill>
            </a:endParaRPr>
          </a:p>
        </p:txBody>
      </p:sp>
    </p:spTree>
    <p:extLst>
      <p:ext uri="{BB962C8B-B14F-4D97-AF65-F5344CB8AC3E}">
        <p14:creationId xmlns:p14="http://schemas.microsoft.com/office/powerpoint/2010/main" val="6166396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15</a:t>
            </a:fld>
            <a:endParaRPr lang="en-US" altLang="zh-CN" smtClean="0">
              <a:solidFill>
                <a:prstClr val="black"/>
              </a:solidFill>
            </a:endParaRPr>
          </a:p>
        </p:txBody>
      </p:sp>
    </p:spTree>
    <p:extLst>
      <p:ext uri="{BB962C8B-B14F-4D97-AF65-F5344CB8AC3E}">
        <p14:creationId xmlns:p14="http://schemas.microsoft.com/office/powerpoint/2010/main" val="24390772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16</a:t>
            </a:fld>
            <a:endParaRPr lang="en-US" altLang="zh-CN" smtClean="0">
              <a:solidFill>
                <a:prstClr val="black"/>
              </a:solidFill>
            </a:endParaRPr>
          </a:p>
        </p:txBody>
      </p:sp>
    </p:spTree>
    <p:extLst>
      <p:ext uri="{BB962C8B-B14F-4D97-AF65-F5344CB8AC3E}">
        <p14:creationId xmlns:p14="http://schemas.microsoft.com/office/powerpoint/2010/main" val="2898555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17</a:t>
            </a:fld>
            <a:endParaRPr lang="en-US" altLang="zh-CN" smtClean="0">
              <a:solidFill>
                <a:prstClr val="black"/>
              </a:solidFill>
            </a:endParaRPr>
          </a:p>
        </p:txBody>
      </p:sp>
    </p:spTree>
    <p:extLst>
      <p:ext uri="{BB962C8B-B14F-4D97-AF65-F5344CB8AC3E}">
        <p14:creationId xmlns:p14="http://schemas.microsoft.com/office/powerpoint/2010/main" val="6816531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18</a:t>
            </a:fld>
            <a:endParaRPr lang="en-US" altLang="zh-CN" smtClean="0">
              <a:solidFill>
                <a:prstClr val="black"/>
              </a:solidFill>
            </a:endParaRPr>
          </a:p>
        </p:txBody>
      </p:sp>
    </p:spTree>
    <p:extLst>
      <p:ext uri="{BB962C8B-B14F-4D97-AF65-F5344CB8AC3E}">
        <p14:creationId xmlns:p14="http://schemas.microsoft.com/office/powerpoint/2010/main" val="29513868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19</a:t>
            </a:fld>
            <a:endParaRPr lang="en-US" altLang="zh-CN" smtClean="0">
              <a:solidFill>
                <a:prstClr val="black"/>
              </a:solidFill>
            </a:endParaRPr>
          </a:p>
        </p:txBody>
      </p:sp>
    </p:spTree>
    <p:extLst>
      <p:ext uri="{BB962C8B-B14F-4D97-AF65-F5344CB8AC3E}">
        <p14:creationId xmlns:p14="http://schemas.microsoft.com/office/powerpoint/2010/main" val="1266830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smtClean="0">
              <a:solidFill>
                <a:prstClr val="black"/>
              </a:solidFill>
            </a:endParaRPr>
          </a:p>
        </p:txBody>
      </p:sp>
    </p:spTree>
    <p:extLst>
      <p:ext uri="{BB962C8B-B14F-4D97-AF65-F5344CB8AC3E}">
        <p14:creationId xmlns:p14="http://schemas.microsoft.com/office/powerpoint/2010/main" val="27318216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20</a:t>
            </a:fld>
            <a:endParaRPr lang="en-US" altLang="zh-CN" smtClean="0">
              <a:solidFill>
                <a:prstClr val="black"/>
              </a:solidFill>
            </a:endParaRPr>
          </a:p>
        </p:txBody>
      </p:sp>
    </p:spTree>
    <p:extLst>
      <p:ext uri="{BB962C8B-B14F-4D97-AF65-F5344CB8AC3E}">
        <p14:creationId xmlns:p14="http://schemas.microsoft.com/office/powerpoint/2010/main" val="38920229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21</a:t>
            </a:fld>
            <a:endParaRPr lang="en-US" altLang="zh-CN" smtClean="0">
              <a:solidFill>
                <a:prstClr val="black"/>
              </a:solidFill>
            </a:endParaRPr>
          </a:p>
        </p:txBody>
      </p:sp>
    </p:spTree>
    <p:extLst>
      <p:ext uri="{BB962C8B-B14F-4D97-AF65-F5344CB8AC3E}">
        <p14:creationId xmlns:p14="http://schemas.microsoft.com/office/powerpoint/2010/main" val="1900045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22</a:t>
            </a:fld>
            <a:endParaRPr lang="en-US" altLang="zh-CN" smtClean="0">
              <a:solidFill>
                <a:prstClr val="black"/>
              </a:solidFill>
            </a:endParaRPr>
          </a:p>
        </p:txBody>
      </p:sp>
    </p:spTree>
    <p:extLst>
      <p:ext uri="{BB962C8B-B14F-4D97-AF65-F5344CB8AC3E}">
        <p14:creationId xmlns:p14="http://schemas.microsoft.com/office/powerpoint/2010/main" val="16144621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23</a:t>
            </a:fld>
            <a:endParaRPr lang="en-US" altLang="zh-CN" smtClean="0">
              <a:solidFill>
                <a:prstClr val="black"/>
              </a:solidFill>
            </a:endParaRPr>
          </a:p>
        </p:txBody>
      </p:sp>
    </p:spTree>
    <p:extLst>
      <p:ext uri="{BB962C8B-B14F-4D97-AF65-F5344CB8AC3E}">
        <p14:creationId xmlns:p14="http://schemas.microsoft.com/office/powerpoint/2010/main" val="20299798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1155363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18966698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smtClean="0">
              <a:solidFill>
                <a:prstClr val="black"/>
              </a:solidFill>
            </a:endParaRPr>
          </a:p>
        </p:txBody>
      </p:sp>
    </p:spTree>
    <p:extLst>
      <p:ext uri="{BB962C8B-B14F-4D97-AF65-F5344CB8AC3E}">
        <p14:creationId xmlns:p14="http://schemas.microsoft.com/office/powerpoint/2010/main" val="3366009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7</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8</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9</a:t>
            </a:fld>
            <a:endParaRPr lang="en-US" altLang="zh-CN" smtClean="0">
              <a:solidFill>
                <a:prstClr val="black"/>
              </a:solidFill>
            </a:endParaRPr>
          </a:p>
        </p:txBody>
      </p:sp>
    </p:spTree>
    <p:extLst>
      <p:ext uri="{BB962C8B-B14F-4D97-AF65-F5344CB8AC3E}">
        <p14:creationId xmlns:p14="http://schemas.microsoft.com/office/powerpoint/2010/main" val="3564644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2016/12/31</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2016/12/31</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2016/12/31</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2016/12/31</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2016/12/31</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2016/12/31</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2016/12/31</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2016/12/31</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2016/12/31</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2016/12/31</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2016/12/31</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2016/12/31</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申命記</a:t>
            </a:r>
            <a:r>
              <a:rPr lang="en-US" altLang="zh-CN" sz="3600" b="1" dirty="0" smtClean="0">
                <a:ea typeface="黑体" panose="02010609060101010101" pitchFamily="49" charset="-122"/>
              </a:rPr>
              <a:t>Deuteronomy </a:t>
            </a:r>
            <a:r>
              <a:rPr lang="en-US" altLang="zh-CN" sz="3600" b="1" dirty="0">
                <a:ea typeface="黑体" panose="02010609060101010101" pitchFamily="49" charset="-122"/>
              </a:rPr>
              <a:t>11</a:t>
            </a:r>
            <a:r>
              <a:rPr lang="zh-CN" altLang="en-US" sz="3600" b="1" dirty="0">
                <a:ea typeface="黑体" panose="02010609060101010101" pitchFamily="49" charset="-122"/>
              </a:rPr>
              <a:t>：</a:t>
            </a:r>
            <a:r>
              <a:rPr lang="en-US" altLang="zh-CN" sz="3600" b="1" dirty="0">
                <a:ea typeface="黑体" panose="02010609060101010101" pitchFamily="49" charset="-122"/>
              </a:rPr>
              <a:t>11-12】</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你們要過去得為業的那地，乃是有山、有谷、雨水滋潤之地，</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the land which you cross over to possess is a land of hills and valleys, which drinks water from the rain of heaven,</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是耶和華你　神所眷顧的。從歲首到年終，耶和華你　神的眼目時常看顧那地。</a:t>
            </a:r>
          </a:p>
          <a:p>
            <a:pPr algn="l"/>
            <a:r>
              <a:rPr lang="en-US" altLang="zh-CN" sz="3600" b="1" dirty="0" smtClean="0">
                <a:ea typeface="黑体" panose="02010609060101010101" pitchFamily="49" charset="-122"/>
              </a:rPr>
              <a:t>a </a:t>
            </a:r>
            <a:r>
              <a:rPr lang="en-US" altLang="zh-CN" sz="3600" b="1" dirty="0">
                <a:ea typeface="黑体" panose="02010609060101010101" pitchFamily="49" charset="-122"/>
              </a:rPr>
              <a:t>land for which the LORD your God cares; the eyes of the LORD your God are always on it, from the beginning of the year to the very end of the year.</a:t>
            </a:r>
          </a:p>
        </p:txBody>
      </p:sp>
    </p:spTree>
    <p:extLst>
      <p:ext uri="{BB962C8B-B14F-4D97-AF65-F5344CB8AC3E}">
        <p14:creationId xmlns:p14="http://schemas.microsoft.com/office/powerpoint/2010/main" val="2518551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lnSpcReduction="1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25-33】</a:t>
            </a:r>
          </a:p>
          <a:p>
            <a:pPr algn="l" defTabSz="914400">
              <a:spcBef>
                <a:spcPct val="20000"/>
              </a:spcBef>
            </a:pPr>
            <a:r>
              <a:rPr lang="en-US" altLang="zh-CN" sz="3600" b="1" dirty="0">
                <a:ea typeface="黑体" panose="02010609060101010101" pitchFamily="49" charset="-122"/>
              </a:rPr>
              <a:t>25</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所以我告訴你們：不要為生命憂慮吃什麼，喝什麼，為身體憂慮穿什麼。生命不勝於飲食嗎？身體不勝於衣裳嗎？</a:t>
            </a:r>
          </a:p>
          <a:p>
            <a:pPr algn="l" defTabSz="914400">
              <a:spcBef>
                <a:spcPct val="20000"/>
              </a:spcBef>
            </a:pPr>
            <a:r>
              <a:rPr lang="en-US" altLang="zh-CN" sz="3600" b="1" dirty="0" smtClean="0">
                <a:ea typeface="黑体" panose="02010609060101010101" pitchFamily="49" charset="-122"/>
              </a:rPr>
              <a:t>"</a:t>
            </a:r>
            <a:r>
              <a:rPr lang="en-US" altLang="zh-CN" sz="3600" b="1" dirty="0">
                <a:ea typeface="黑体" panose="02010609060101010101" pitchFamily="49" charset="-122"/>
              </a:rPr>
              <a:t>Therefore I say to you, do not worry about your life, what you will eat or what you will drink; nor about your body, what you will put on. Is not life more than food and the body more than clothing?</a:t>
            </a:r>
          </a:p>
          <a:p>
            <a:pPr algn="l" defTabSz="914400">
              <a:spcBef>
                <a:spcPct val="20000"/>
              </a:spcBef>
            </a:pPr>
            <a:r>
              <a:rPr lang="en-US" altLang="zh-CN" sz="3600" b="1" dirty="0" smtClean="0">
                <a:ea typeface="黑体" panose="02010609060101010101" pitchFamily="49" charset="-122"/>
              </a:rPr>
              <a:t>26</a:t>
            </a:r>
            <a:r>
              <a:rPr lang="zh-CN" altLang="en-US" sz="3600" b="1" dirty="0" smtClean="0">
                <a:ea typeface="黑体" panose="02010609060101010101" pitchFamily="49" charset="-122"/>
              </a:rPr>
              <a:t>你們看那天上的飛鳥，也不種，也不收，也不積蓄在倉裡，你們的天父尚且養活它。你們不比飛鳥貴重得多嗎？</a:t>
            </a:r>
          </a:p>
          <a:p>
            <a:pPr algn="l" defTabSz="914400">
              <a:spcBef>
                <a:spcPct val="20000"/>
              </a:spcBef>
            </a:pPr>
            <a:r>
              <a:rPr lang="en-US" altLang="zh-CN" sz="3600" b="1" dirty="0" smtClean="0">
                <a:ea typeface="黑体" panose="02010609060101010101" pitchFamily="49" charset="-122"/>
              </a:rPr>
              <a:t>Look </a:t>
            </a:r>
            <a:r>
              <a:rPr lang="en-US" altLang="zh-CN" sz="3600" b="1" dirty="0">
                <a:ea typeface="黑体" panose="02010609060101010101" pitchFamily="49" charset="-122"/>
              </a:rPr>
              <a:t>at the birds of the air, for they neither sow nor reap nor gather into barns; yet your heavenly Father feeds them. Are you not of more value than they</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968235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25-33】</a:t>
            </a:r>
          </a:p>
          <a:p>
            <a:pPr algn="l" defTabSz="914400">
              <a:spcBef>
                <a:spcPct val="20000"/>
              </a:spcBef>
            </a:pPr>
            <a:r>
              <a:rPr lang="en-US" altLang="zh-CN" sz="3600" b="1" dirty="0" smtClean="0">
                <a:ea typeface="黑体" panose="02010609060101010101" pitchFamily="49" charset="-122"/>
              </a:rPr>
              <a:t>27</a:t>
            </a:r>
            <a:r>
              <a:rPr lang="zh-CN" altLang="en-US" sz="3600" b="1" dirty="0" smtClean="0">
                <a:ea typeface="黑体" panose="02010609060101010101" pitchFamily="49" charset="-122"/>
              </a:rPr>
              <a:t>你們哪一個能用思慮使壽數多加一刻呢（或作“使身量多加一肘呢”）？</a:t>
            </a:r>
            <a:r>
              <a:rPr lang="en-US" altLang="zh-CN" sz="3600" b="1" dirty="0" smtClean="0">
                <a:ea typeface="黑体" panose="02010609060101010101" pitchFamily="49" charset="-122"/>
              </a:rPr>
              <a:t>Which </a:t>
            </a:r>
            <a:r>
              <a:rPr lang="en-US" altLang="zh-CN" sz="3600" b="1" dirty="0">
                <a:ea typeface="黑体" panose="02010609060101010101" pitchFamily="49" charset="-122"/>
              </a:rPr>
              <a:t>of you by worrying can add one cubit to his stature?</a:t>
            </a:r>
          </a:p>
          <a:p>
            <a:pPr algn="l" defTabSz="914400">
              <a:spcBef>
                <a:spcPct val="20000"/>
              </a:spcBef>
            </a:pPr>
            <a:r>
              <a:rPr lang="en-US" altLang="zh-CN" sz="3600" b="1" dirty="0" smtClean="0">
                <a:ea typeface="黑体" panose="02010609060101010101" pitchFamily="49" charset="-122"/>
              </a:rPr>
              <a:t>28</a:t>
            </a:r>
            <a:r>
              <a:rPr lang="zh-CN" altLang="en-US" sz="3600" b="1" dirty="0" smtClean="0">
                <a:ea typeface="黑体" panose="02010609060101010101" pitchFamily="49" charset="-122"/>
              </a:rPr>
              <a:t>何必為衣裳憂慮呢？你想：野地裡的百合花怎麼長起來；它也不勞苦，也不紡線；</a:t>
            </a:r>
          </a:p>
          <a:p>
            <a:pPr algn="l" defTabSz="914400">
              <a:spcBef>
                <a:spcPct val="20000"/>
              </a:spcBef>
            </a:pPr>
            <a:r>
              <a:rPr lang="en-US" altLang="zh-CN" sz="3600" b="1" dirty="0" smtClean="0">
                <a:ea typeface="黑体" panose="02010609060101010101" pitchFamily="49" charset="-122"/>
              </a:rPr>
              <a:t>"</a:t>
            </a:r>
            <a:r>
              <a:rPr lang="en-US" altLang="zh-CN" sz="3600" b="1" dirty="0">
                <a:ea typeface="黑体" panose="02010609060101010101" pitchFamily="49" charset="-122"/>
              </a:rPr>
              <a:t>So why do you worry about clothing? Consider the lilies of the field, how they grow: they neither toil nor spin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165271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25-33】</a:t>
            </a:r>
          </a:p>
          <a:p>
            <a:pPr algn="l" defTabSz="914400">
              <a:spcBef>
                <a:spcPct val="20000"/>
              </a:spcBef>
            </a:pPr>
            <a:r>
              <a:rPr lang="en-US" altLang="zh-CN" sz="3600" b="1" dirty="0" smtClean="0">
                <a:ea typeface="黑体" panose="02010609060101010101" pitchFamily="49" charset="-122"/>
              </a:rPr>
              <a:t>29</a:t>
            </a:r>
            <a:r>
              <a:rPr lang="zh-CN" altLang="en-US" sz="3600" b="1" dirty="0" smtClean="0">
                <a:ea typeface="黑体" panose="02010609060101010101" pitchFamily="49" charset="-122"/>
              </a:rPr>
              <a:t>然而我告訴你們：就是所羅門極榮華的時候，他所穿戴的，還不如這花一朵呢！</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yet I say to you that even Solomon in all his glory was not arrayed like one of these.</a:t>
            </a:r>
          </a:p>
          <a:p>
            <a:pPr algn="l" defTabSz="914400">
              <a:spcBef>
                <a:spcPct val="20000"/>
              </a:spcBef>
            </a:pPr>
            <a:r>
              <a:rPr lang="en-US" altLang="zh-CN" sz="3600" b="1" dirty="0" smtClean="0">
                <a:ea typeface="黑体" panose="02010609060101010101" pitchFamily="49" charset="-122"/>
              </a:rPr>
              <a:t>30</a:t>
            </a:r>
            <a:r>
              <a:rPr lang="zh-CN" altLang="en-US" sz="3600" b="1" dirty="0" smtClean="0">
                <a:ea typeface="黑体" panose="02010609060101010101" pitchFamily="49" charset="-122"/>
              </a:rPr>
              <a:t>你們這小信的人哪！野地裡的草今天還在，明天就丟在爐裡，　神還給它這樣的妝飾，何況你們呢！</a:t>
            </a:r>
          </a:p>
          <a:p>
            <a:pPr algn="l" defTabSz="914400">
              <a:spcBef>
                <a:spcPct val="20000"/>
              </a:spcBef>
            </a:pPr>
            <a:r>
              <a:rPr lang="en-US" altLang="zh-CN" sz="3600" b="1" dirty="0" smtClean="0">
                <a:ea typeface="黑体" panose="02010609060101010101" pitchFamily="49" charset="-122"/>
              </a:rPr>
              <a:t>Now </a:t>
            </a:r>
            <a:r>
              <a:rPr lang="en-US" altLang="zh-CN" sz="3600" b="1" dirty="0">
                <a:ea typeface="黑体" panose="02010609060101010101" pitchFamily="49" charset="-122"/>
              </a:rPr>
              <a:t>if God so clothes the grass of the field, which today is, and tomorrow is thrown into the oven, will He not much more clothe you, O you of little faith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856489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25-33】</a:t>
            </a:r>
          </a:p>
          <a:p>
            <a:pPr algn="l" defTabSz="914400">
              <a:spcBef>
                <a:spcPct val="20000"/>
              </a:spcBef>
            </a:pPr>
            <a:r>
              <a:rPr lang="en-US" altLang="zh-CN" sz="3600" b="1" dirty="0" smtClean="0">
                <a:ea typeface="黑体" panose="02010609060101010101" pitchFamily="49" charset="-122"/>
              </a:rPr>
              <a:t>31</a:t>
            </a:r>
            <a:r>
              <a:rPr lang="zh-CN" altLang="en-US" sz="3600" b="1" dirty="0" smtClean="0">
                <a:ea typeface="黑体" panose="02010609060101010101" pitchFamily="49" charset="-122"/>
              </a:rPr>
              <a:t>所以，不要憂慮說：‘吃什麼？喝什麼？穿什麼？’</a:t>
            </a:r>
          </a:p>
          <a:p>
            <a:pPr algn="l" defTabSz="914400">
              <a:spcBef>
                <a:spcPct val="20000"/>
              </a:spcBef>
            </a:pPr>
            <a:r>
              <a:rPr lang="en-US" altLang="zh-CN" sz="3600" b="1" dirty="0" smtClean="0">
                <a:ea typeface="黑体" panose="02010609060101010101" pitchFamily="49" charset="-122"/>
              </a:rPr>
              <a:t>"</a:t>
            </a:r>
            <a:r>
              <a:rPr lang="en-US" altLang="zh-CN" sz="3600" b="1" dirty="0">
                <a:ea typeface="黑体" panose="02010609060101010101" pitchFamily="49" charset="-122"/>
              </a:rPr>
              <a:t>Therefore do not worry, saying, "What shall we eat?' or "What shall we drink?' or "What shall we wear?'</a:t>
            </a:r>
          </a:p>
          <a:p>
            <a:pPr algn="l" defTabSz="914400">
              <a:spcBef>
                <a:spcPct val="20000"/>
              </a:spcBef>
            </a:pPr>
            <a:r>
              <a:rPr lang="en-US" altLang="zh-CN" sz="3600" b="1" dirty="0" smtClean="0">
                <a:ea typeface="黑体" panose="02010609060101010101" pitchFamily="49" charset="-122"/>
              </a:rPr>
              <a:t>32</a:t>
            </a:r>
            <a:r>
              <a:rPr lang="zh-CN" altLang="en-US" sz="3600" b="1" dirty="0" smtClean="0">
                <a:ea typeface="黑体" panose="02010609060101010101" pitchFamily="49" charset="-122"/>
              </a:rPr>
              <a:t>這都是外邦人所求的。你們需用的這一切東西，你們的天父是知道的。</a:t>
            </a:r>
          </a:p>
          <a:p>
            <a:pPr algn="l" defTabSz="914400">
              <a:spcBef>
                <a:spcPct val="20000"/>
              </a:spcBef>
            </a:pPr>
            <a:r>
              <a:rPr lang="en-US" altLang="zh-CN" sz="3600" b="1" dirty="0" smtClean="0">
                <a:ea typeface="黑体" panose="02010609060101010101" pitchFamily="49" charset="-122"/>
              </a:rPr>
              <a:t>For </a:t>
            </a:r>
            <a:r>
              <a:rPr lang="en-US" altLang="zh-CN" sz="3600" b="1" dirty="0">
                <a:ea typeface="黑体" panose="02010609060101010101" pitchFamily="49" charset="-122"/>
              </a:rPr>
              <a:t>after all these things the Gentiles seek. For your heavenly Father knows that you need all these things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195673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25-33】</a:t>
            </a:r>
          </a:p>
          <a:p>
            <a:pPr algn="l" defTabSz="914400">
              <a:spcBef>
                <a:spcPct val="20000"/>
              </a:spcBef>
            </a:pPr>
            <a:r>
              <a:rPr lang="en-US" altLang="zh-CN" sz="3600" b="1" dirty="0" smtClean="0">
                <a:ea typeface="黑体" panose="02010609060101010101" pitchFamily="49" charset="-122"/>
              </a:rPr>
              <a:t>33</a:t>
            </a:r>
            <a:r>
              <a:rPr lang="zh-CN" altLang="en-US" sz="3600" b="1" dirty="0" smtClean="0">
                <a:ea typeface="黑体" panose="02010609060101010101" pitchFamily="49" charset="-122"/>
              </a:rPr>
              <a:t>你們要先求他的國和他的義，這些東西都要加給你們了。</a:t>
            </a:r>
          </a:p>
          <a:p>
            <a:pPr algn="l" defTabSz="914400">
              <a:spcBef>
                <a:spcPct val="20000"/>
              </a:spcBef>
            </a:pPr>
            <a:r>
              <a:rPr lang="en-US" altLang="zh-CN" sz="3600" b="1" dirty="0" smtClean="0">
                <a:ea typeface="黑体" panose="02010609060101010101" pitchFamily="49" charset="-122"/>
              </a:rPr>
              <a:t>But </a:t>
            </a:r>
            <a:r>
              <a:rPr lang="en-US" altLang="zh-CN" sz="3600" b="1" dirty="0">
                <a:ea typeface="黑体" panose="02010609060101010101" pitchFamily="49" charset="-122"/>
              </a:rPr>
              <a:t>seek first the kingdom of God and His righteousness, and all these things shall be added to you.</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537700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申命記</a:t>
            </a:r>
            <a:r>
              <a:rPr lang="en-US" altLang="zh-CN" sz="3600" b="1" dirty="0" smtClean="0">
                <a:ea typeface="黑体" panose="02010609060101010101" pitchFamily="49" charset="-122"/>
              </a:rPr>
              <a:t>Deuteronomy </a:t>
            </a:r>
            <a:r>
              <a:rPr lang="en-US" altLang="zh-CN" sz="3600" b="1" dirty="0">
                <a:ea typeface="黑体" panose="02010609060101010101" pitchFamily="49" charset="-122"/>
              </a:rPr>
              <a:t>11</a:t>
            </a:r>
            <a:r>
              <a:rPr lang="zh-CN" altLang="en-US" sz="3600" b="1" dirty="0">
                <a:ea typeface="黑体" panose="02010609060101010101" pitchFamily="49" charset="-122"/>
              </a:rPr>
              <a:t>：</a:t>
            </a:r>
            <a:r>
              <a:rPr lang="en-US" altLang="zh-CN" sz="3600" b="1" dirty="0">
                <a:ea typeface="黑体" panose="02010609060101010101" pitchFamily="49" charset="-122"/>
              </a:rPr>
              <a:t>11-12】</a:t>
            </a:r>
          </a:p>
          <a:p>
            <a:pPr algn="l" defTabSz="914400">
              <a:spcBef>
                <a:spcPct val="20000"/>
              </a:spcBef>
            </a:pPr>
            <a:r>
              <a:rPr lang="en-US" altLang="zh-CN" sz="3600" b="1" dirty="0" smtClean="0">
                <a:ea typeface="黑体" panose="02010609060101010101" pitchFamily="49" charset="-122"/>
              </a:rPr>
              <a:t>11</a:t>
            </a:r>
            <a:r>
              <a:rPr lang="zh-CN" altLang="en-US" sz="3600" b="1" dirty="0" smtClean="0">
                <a:ea typeface="黑体" panose="02010609060101010101" pitchFamily="49" charset="-122"/>
              </a:rPr>
              <a:t>你們要過去得為業的那地，乃是有山、有谷、雨水滋潤之地，</a:t>
            </a:r>
          </a:p>
          <a:p>
            <a:pPr algn="l" defTabSz="914400">
              <a:spcBef>
                <a:spcPct val="20000"/>
              </a:spcBef>
            </a:pPr>
            <a:r>
              <a:rPr lang="en-US" altLang="zh-CN" sz="3600" b="1" dirty="0" smtClean="0">
                <a:ea typeface="黑体" panose="02010609060101010101" pitchFamily="49" charset="-122"/>
              </a:rPr>
              <a:t>but </a:t>
            </a:r>
            <a:r>
              <a:rPr lang="en-US" altLang="zh-CN" sz="3600" b="1" dirty="0">
                <a:ea typeface="黑体" panose="02010609060101010101" pitchFamily="49" charset="-122"/>
              </a:rPr>
              <a:t>the land which you cross over to possess is a land of hills and valleys, which drinks water from the rain of heaven,</a:t>
            </a:r>
          </a:p>
          <a:p>
            <a:pPr algn="l" defTabSz="914400">
              <a:spcBef>
                <a:spcPct val="20000"/>
              </a:spcBef>
            </a:pPr>
            <a:r>
              <a:rPr lang="en-US" altLang="zh-CN" sz="3600" b="1" dirty="0" smtClean="0">
                <a:ea typeface="黑体" panose="02010609060101010101" pitchFamily="49" charset="-122"/>
              </a:rPr>
              <a:t>12</a:t>
            </a:r>
            <a:r>
              <a:rPr lang="zh-CN" altLang="en-US" sz="3600" b="1" dirty="0" smtClean="0">
                <a:ea typeface="黑体" panose="02010609060101010101" pitchFamily="49" charset="-122"/>
              </a:rPr>
              <a:t>是耶和華你　神所眷顧的。從歲首到年終，耶和華你　神的眼目時常看顧那地。</a:t>
            </a:r>
          </a:p>
          <a:p>
            <a:pPr algn="l" defTabSz="914400">
              <a:spcBef>
                <a:spcPct val="20000"/>
              </a:spcBef>
            </a:pPr>
            <a:r>
              <a:rPr lang="en-US" altLang="zh-CN" sz="3600" b="1" dirty="0" smtClean="0">
                <a:ea typeface="黑体" panose="02010609060101010101" pitchFamily="49" charset="-122"/>
              </a:rPr>
              <a:t>a </a:t>
            </a:r>
            <a:r>
              <a:rPr lang="en-US" altLang="zh-CN" sz="3600" b="1" dirty="0">
                <a:ea typeface="黑体" panose="02010609060101010101" pitchFamily="49" charset="-122"/>
              </a:rPr>
              <a:t>land for which the LORD your God cares; the eyes of the LORD your God are always on it, from the beginning of the year to the very end of the year.</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238242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13</a:t>
            </a:r>
            <a:r>
              <a:rPr lang="zh-CN" altLang="en-US" sz="3600" b="1" dirty="0">
                <a:ea typeface="黑体" panose="02010609060101010101" pitchFamily="49" charset="-122"/>
              </a:rPr>
              <a:t>：</a:t>
            </a:r>
            <a:r>
              <a:rPr lang="en-US" altLang="zh-CN" sz="3600" b="1" dirty="0">
                <a:ea typeface="黑体" panose="02010609060101010101" pitchFamily="49" charset="-122"/>
              </a:rPr>
              <a:t>8-12】</a:t>
            </a:r>
          </a:p>
          <a:p>
            <a:pPr algn="l" defTabSz="914400">
              <a:spcBef>
                <a:spcPct val="20000"/>
              </a:spcBef>
            </a:pPr>
            <a:r>
              <a:rPr lang="en-US" altLang="zh-CN" sz="3600" b="1" dirty="0" smtClean="0">
                <a:ea typeface="黑体" panose="02010609060101010101" pitchFamily="49" charset="-122"/>
              </a:rPr>
              <a:t>8</a:t>
            </a:r>
            <a:r>
              <a:rPr lang="zh-CN" altLang="en-US" sz="3600" b="1" dirty="0" smtClean="0">
                <a:ea typeface="黑体" panose="02010609060101010101" pitchFamily="49" charset="-122"/>
              </a:rPr>
              <a:t>亞伯蘭就對羅得說：“你我不可相爭，你的牧人和我的牧人也不可相爭，因為我們是骨肉（原文作“弟兄”）。</a:t>
            </a:r>
            <a:r>
              <a:rPr lang="en-US" altLang="zh-CN" sz="3600" b="1" dirty="0" smtClean="0">
                <a:ea typeface="黑体" panose="02010609060101010101" pitchFamily="49" charset="-122"/>
              </a:rPr>
              <a:t>So </a:t>
            </a:r>
            <a:r>
              <a:rPr lang="en-US" altLang="zh-CN" sz="3600" b="1" dirty="0">
                <a:ea typeface="黑体" panose="02010609060101010101" pitchFamily="49" charset="-122"/>
              </a:rPr>
              <a:t>Abram said to Lot, "Please let there be no strife between you and me, and between my herdsmen and your herdsmen; for we are brethren.</a:t>
            </a:r>
          </a:p>
          <a:p>
            <a:pPr algn="l" defTabSz="914400">
              <a:spcBef>
                <a:spcPct val="20000"/>
              </a:spcBef>
            </a:pPr>
            <a:r>
              <a:rPr lang="en-US" altLang="zh-CN" sz="3600" b="1" dirty="0" smtClean="0">
                <a:ea typeface="黑体" panose="02010609060101010101" pitchFamily="49" charset="-122"/>
              </a:rPr>
              <a:t>9</a:t>
            </a:r>
            <a:r>
              <a:rPr lang="zh-CN" altLang="en-US" sz="3600" b="1" dirty="0" smtClean="0">
                <a:ea typeface="黑体" panose="02010609060101010101" pitchFamily="49" charset="-122"/>
              </a:rPr>
              <a:t>遍地不都在你眼前嗎？請你離開我。你向左，我就向右；你向右，我就向左。</a:t>
            </a:r>
          </a:p>
          <a:p>
            <a:pPr algn="l" defTabSz="914400">
              <a:spcBef>
                <a:spcPct val="20000"/>
              </a:spcBef>
            </a:pPr>
            <a:r>
              <a:rPr lang="zh-CN" altLang="en-US" sz="3600" b="1" dirty="0" smtClean="0">
                <a:ea typeface="黑体" panose="02010609060101010101" pitchFamily="49" charset="-122"/>
              </a:rPr>
              <a:t>” </a:t>
            </a:r>
            <a:r>
              <a:rPr lang="en-US" altLang="zh-CN" sz="3600" b="1" dirty="0">
                <a:ea typeface="黑体" panose="02010609060101010101" pitchFamily="49" charset="-122"/>
              </a:rPr>
              <a:t>Is not the whole land before you? Please separate from me. If you take the left, then I will go to the right; or, if you go to the right, then I will go to the left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16643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13</a:t>
            </a:r>
            <a:r>
              <a:rPr lang="zh-CN" altLang="en-US" sz="3600" b="1" dirty="0">
                <a:ea typeface="黑体" panose="02010609060101010101" pitchFamily="49" charset="-122"/>
              </a:rPr>
              <a:t>：</a:t>
            </a:r>
            <a:r>
              <a:rPr lang="en-US" altLang="zh-CN" sz="3600" b="1" dirty="0">
                <a:ea typeface="黑体" panose="02010609060101010101" pitchFamily="49" charset="-122"/>
              </a:rPr>
              <a:t>8-12】</a:t>
            </a:r>
          </a:p>
          <a:p>
            <a:pPr algn="l" defTabSz="914400">
              <a:spcBef>
                <a:spcPct val="20000"/>
              </a:spcBef>
            </a:pPr>
            <a:r>
              <a:rPr lang="en-US" altLang="zh-CN" sz="3600" b="1" dirty="0" smtClean="0">
                <a:ea typeface="黑体" panose="02010609060101010101" pitchFamily="49" charset="-122"/>
              </a:rPr>
              <a:t>10</a:t>
            </a:r>
            <a:r>
              <a:rPr lang="zh-CN" altLang="en-US" sz="3600" b="1" dirty="0" smtClean="0">
                <a:ea typeface="黑体" panose="02010609060101010101" pitchFamily="49" charset="-122"/>
              </a:rPr>
              <a:t>羅得舉目看見約旦河的全平原，直到瑣珥，都是滋潤的，那地在耶和華未滅所多瑪、蛾摩拉以先，如同耶和華的園子，也像埃及地。</a:t>
            </a:r>
            <a:r>
              <a:rPr lang="en-US" altLang="zh-CN" sz="3600" b="1" dirty="0" smtClean="0">
                <a:ea typeface="黑体" panose="02010609060101010101" pitchFamily="49" charset="-122"/>
              </a:rPr>
              <a:t>And </a:t>
            </a:r>
            <a:r>
              <a:rPr lang="en-US" altLang="zh-CN" sz="3600" b="1" dirty="0">
                <a:ea typeface="黑体" panose="02010609060101010101" pitchFamily="49" charset="-122"/>
              </a:rPr>
              <a:t>Lot lifted his eyes and saw all the plain of Jordan, that it was well watered everywhere (before the LORD destroyed Sodom and Gomorrah) like the garden of the LORD, like the land of Egypt as you go toward </a:t>
            </a:r>
            <a:r>
              <a:rPr lang="en-US" altLang="zh-CN" sz="3600" b="1" dirty="0" err="1">
                <a:ea typeface="黑体" panose="02010609060101010101" pitchFamily="49" charset="-122"/>
              </a:rPr>
              <a:t>Zoar</a:t>
            </a:r>
            <a:r>
              <a:rPr lang="en-US" altLang="zh-CN" sz="3600" b="1" dirty="0">
                <a:ea typeface="黑体" panose="02010609060101010101" pitchFamily="49" charset="-122"/>
              </a:rPr>
              <a:t>.</a:t>
            </a:r>
          </a:p>
          <a:p>
            <a:pPr algn="l" defTabSz="914400">
              <a:spcBef>
                <a:spcPct val="20000"/>
              </a:spcBef>
            </a:pPr>
            <a:r>
              <a:rPr lang="en-US" altLang="zh-CN" sz="3600" b="1" dirty="0" smtClean="0">
                <a:ea typeface="黑体" panose="02010609060101010101" pitchFamily="49" charset="-122"/>
              </a:rPr>
              <a:t>11</a:t>
            </a:r>
            <a:r>
              <a:rPr lang="zh-CN" altLang="en-US" sz="3600" b="1" dirty="0" smtClean="0">
                <a:ea typeface="黑体" panose="02010609060101010101" pitchFamily="49" charset="-122"/>
              </a:rPr>
              <a:t>於是羅得選擇約旦河的全平原，往東遷移，他們就彼此分離了。</a:t>
            </a:r>
            <a:r>
              <a:rPr lang="en-US" altLang="zh-CN" sz="3600" b="1" dirty="0" smtClean="0">
                <a:ea typeface="黑体" panose="02010609060101010101" pitchFamily="49" charset="-122"/>
              </a:rPr>
              <a:t>Then </a:t>
            </a:r>
            <a:r>
              <a:rPr lang="en-US" altLang="zh-CN" sz="3600" b="1" dirty="0">
                <a:ea typeface="黑体" panose="02010609060101010101" pitchFamily="49" charset="-122"/>
              </a:rPr>
              <a:t>Lot chose for himself all the plain of Jordan, and Lot journeyed east. And they separated from each other</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6362555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13</a:t>
            </a:r>
            <a:r>
              <a:rPr lang="zh-CN" altLang="en-US" sz="3600" b="1" dirty="0">
                <a:ea typeface="黑体" panose="02010609060101010101" pitchFamily="49" charset="-122"/>
              </a:rPr>
              <a:t>：</a:t>
            </a:r>
            <a:r>
              <a:rPr lang="en-US" altLang="zh-CN" sz="3600" b="1" dirty="0">
                <a:ea typeface="黑体" panose="02010609060101010101" pitchFamily="49" charset="-122"/>
              </a:rPr>
              <a:t>8-12】</a:t>
            </a:r>
          </a:p>
          <a:p>
            <a:pPr algn="l" defTabSz="914400">
              <a:spcBef>
                <a:spcPct val="20000"/>
              </a:spcBef>
            </a:pPr>
            <a:r>
              <a:rPr lang="en-US" altLang="zh-CN" sz="3600" b="1" dirty="0" smtClean="0">
                <a:ea typeface="黑体" panose="02010609060101010101" pitchFamily="49" charset="-122"/>
              </a:rPr>
              <a:t>12</a:t>
            </a:r>
            <a:r>
              <a:rPr lang="zh-CN" altLang="en-US" sz="3600" b="1" dirty="0" smtClean="0">
                <a:ea typeface="黑体" panose="02010609060101010101" pitchFamily="49" charset="-122"/>
              </a:rPr>
              <a:t>亞伯蘭住在迦南地，羅得住在平原的城邑，漸漸挪移帳棚，直到所多瑪。</a:t>
            </a:r>
          </a:p>
          <a:p>
            <a:pPr algn="l" defTabSz="914400">
              <a:spcBef>
                <a:spcPct val="20000"/>
              </a:spcBef>
            </a:pPr>
            <a:r>
              <a:rPr lang="en-US" altLang="zh-CN" sz="3600" b="1" dirty="0" smtClean="0">
                <a:ea typeface="黑体" panose="02010609060101010101" pitchFamily="49" charset="-122"/>
              </a:rPr>
              <a:t>Abram </a:t>
            </a:r>
            <a:r>
              <a:rPr lang="en-US" altLang="zh-CN" sz="3600" b="1" dirty="0">
                <a:ea typeface="黑体" panose="02010609060101010101" pitchFamily="49" charset="-122"/>
              </a:rPr>
              <a:t>dwelt in the land of Canaan, and Lot dwelt in the cities of the plain and pitched his tent even as far as Sodom.</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7068771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125</a:t>
            </a:r>
            <a:r>
              <a:rPr lang="zh-CN" altLang="en-US" sz="3600" b="1" dirty="0">
                <a:ea typeface="黑体" panose="02010609060101010101" pitchFamily="49" charset="-122"/>
              </a:rPr>
              <a:t>：</a:t>
            </a:r>
            <a:r>
              <a:rPr lang="en-US" altLang="zh-CN" sz="3600" b="1" dirty="0">
                <a:ea typeface="黑体" panose="02010609060101010101" pitchFamily="49" charset="-122"/>
              </a:rPr>
              <a:t>1-2】</a:t>
            </a:r>
          </a:p>
          <a:p>
            <a:pPr algn="l" defTabSz="914400">
              <a:spcBef>
                <a:spcPct val="20000"/>
              </a:spcBef>
            </a:pPr>
            <a:r>
              <a:rPr lang="en-US" altLang="zh-CN" sz="3600" b="1" dirty="0" smtClean="0">
                <a:ea typeface="黑体" panose="02010609060101010101" pitchFamily="49" charset="-122"/>
              </a:rPr>
              <a:t>1</a:t>
            </a:r>
            <a:r>
              <a:rPr lang="zh-CN" altLang="en-US" sz="3600" b="1" dirty="0" smtClean="0">
                <a:ea typeface="黑体" panose="02010609060101010101" pitchFamily="49" charset="-122"/>
              </a:rPr>
              <a:t>倚靠耶和華的人好像錫安山，永不動搖。</a:t>
            </a:r>
          </a:p>
          <a:p>
            <a:pPr algn="l" defTabSz="914400">
              <a:spcBef>
                <a:spcPct val="20000"/>
              </a:spcBef>
            </a:pPr>
            <a:r>
              <a:rPr lang="en-US" altLang="zh-CN" sz="3600" b="1" dirty="0" smtClean="0">
                <a:ea typeface="黑体" panose="02010609060101010101" pitchFamily="49" charset="-122"/>
              </a:rPr>
              <a:t>Those </a:t>
            </a:r>
            <a:r>
              <a:rPr lang="en-US" altLang="zh-CN" sz="3600" b="1" dirty="0">
                <a:ea typeface="黑体" panose="02010609060101010101" pitchFamily="49" charset="-122"/>
              </a:rPr>
              <a:t>who trust in the LORD Are like Mount Zion, Which cannot be moved, but abides forever.</a:t>
            </a:r>
          </a:p>
          <a:p>
            <a:pPr algn="l" defTabSz="914400">
              <a:spcBef>
                <a:spcPct val="20000"/>
              </a:spcBef>
            </a:pPr>
            <a:r>
              <a:rPr lang="en-US" altLang="zh-CN" sz="3600" b="1" dirty="0" smtClean="0">
                <a:ea typeface="黑体" panose="02010609060101010101" pitchFamily="49" charset="-122"/>
              </a:rPr>
              <a:t>2</a:t>
            </a:r>
            <a:r>
              <a:rPr lang="zh-CN" altLang="en-US" sz="3600" b="1" dirty="0" smtClean="0">
                <a:ea typeface="黑体" panose="02010609060101010101" pitchFamily="49" charset="-122"/>
              </a:rPr>
              <a:t>眾山怎樣圍繞耶路撒冷，耶和華也照樣圍繞他的百姓，從今時直到永遠。</a:t>
            </a:r>
          </a:p>
          <a:p>
            <a:pPr algn="l" defTabSz="914400">
              <a:spcBef>
                <a:spcPct val="20000"/>
              </a:spcBef>
            </a:pPr>
            <a:r>
              <a:rPr lang="en-US" altLang="zh-CN" sz="3600" b="1" dirty="0" smtClean="0">
                <a:ea typeface="黑体" panose="02010609060101010101" pitchFamily="49" charset="-122"/>
              </a:rPr>
              <a:t>As </a:t>
            </a:r>
            <a:r>
              <a:rPr lang="en-US" altLang="zh-CN" sz="3600" b="1" dirty="0">
                <a:ea typeface="黑体" panose="02010609060101010101" pitchFamily="49" charset="-122"/>
              </a:rPr>
              <a:t>the mountains surround Jerusalem, So the LORD surrounds His people From this time forth and forever.</a:t>
            </a:r>
          </a:p>
        </p:txBody>
      </p:sp>
    </p:spTree>
    <p:extLst>
      <p:ext uri="{BB962C8B-B14F-4D97-AF65-F5344CB8AC3E}">
        <p14:creationId xmlns:p14="http://schemas.microsoft.com/office/powerpoint/2010/main" val="1786545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申命記</a:t>
            </a:r>
            <a:r>
              <a:rPr lang="en-US" altLang="zh-CN" sz="3600" b="1" dirty="0" smtClean="0">
                <a:ea typeface="黑体" panose="02010609060101010101" pitchFamily="49" charset="-122"/>
              </a:rPr>
              <a:t>Deuteronomy </a:t>
            </a:r>
            <a:r>
              <a:rPr lang="en-US" altLang="zh-CN" sz="3600" b="1" dirty="0">
                <a:ea typeface="黑体" panose="02010609060101010101" pitchFamily="49" charset="-122"/>
              </a:rPr>
              <a:t>11</a:t>
            </a:r>
            <a:r>
              <a:rPr lang="zh-CN" altLang="en-US" sz="3600" b="1" dirty="0">
                <a:ea typeface="黑体" panose="02010609060101010101" pitchFamily="49" charset="-122"/>
              </a:rPr>
              <a:t>：</a:t>
            </a:r>
            <a:r>
              <a:rPr lang="en-US" altLang="zh-CN" sz="3600" b="1" dirty="0">
                <a:ea typeface="黑体" panose="02010609060101010101" pitchFamily="49" charset="-122"/>
              </a:rPr>
              <a:t>7-12】</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惟有你們親眼看見耶和華所作的一切大事。”</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your eyes have seen every great act of the LORD which He did.</a:t>
            </a:r>
          </a:p>
          <a:p>
            <a:pPr algn="l"/>
            <a:r>
              <a:rPr lang="en-US" altLang="zh-CN" sz="3600" b="1" dirty="0">
                <a:ea typeface="黑体" panose="02010609060101010101" pitchFamily="49" charset="-122"/>
              </a:rPr>
              <a:t>8</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所以，你們要守我今日所吩咐的一切誡命，使你們膽壯，能以進去，得你們所要得的那地，</a:t>
            </a:r>
            <a:r>
              <a:rPr lang="en-US" altLang="zh-CN" sz="3600" b="1" dirty="0" smtClean="0">
                <a:ea typeface="黑体" panose="02010609060101010101" pitchFamily="49" charset="-122"/>
              </a:rPr>
              <a:t>"</a:t>
            </a:r>
            <a:r>
              <a:rPr lang="en-US" altLang="zh-CN" sz="3600" b="1" dirty="0">
                <a:ea typeface="黑体" panose="02010609060101010101" pitchFamily="49" charset="-122"/>
              </a:rPr>
              <a:t>Therefore you shall keep every commandment which I command you today, that you may be strong, and go in and possess the land which you cross over to possess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727403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121】</a:t>
            </a:r>
          </a:p>
          <a:p>
            <a:pPr algn="l" defTabSz="914400">
              <a:spcBef>
                <a:spcPct val="20000"/>
              </a:spcBef>
            </a:pPr>
            <a:r>
              <a:rPr lang="en-US" altLang="zh-CN" sz="3600" b="1" dirty="0" smtClean="0">
                <a:ea typeface="黑体" panose="02010609060101010101" pitchFamily="49" charset="-122"/>
              </a:rPr>
              <a:t>1</a:t>
            </a:r>
            <a:r>
              <a:rPr lang="zh-CN" altLang="en-US" sz="3600" b="1" dirty="0" smtClean="0">
                <a:ea typeface="黑体" panose="02010609060101010101" pitchFamily="49" charset="-122"/>
              </a:rPr>
              <a:t>我要向山舉目，我的幫助從何而來？</a:t>
            </a:r>
          </a:p>
          <a:p>
            <a:pPr algn="l" defTabSz="914400">
              <a:spcBef>
                <a:spcPct val="20000"/>
              </a:spcBef>
            </a:pPr>
            <a:r>
              <a:rPr lang="en-US" altLang="zh-CN" sz="3600" b="1" dirty="0" smtClean="0">
                <a:ea typeface="黑体" panose="02010609060101010101" pitchFamily="49" charset="-122"/>
              </a:rPr>
              <a:t>I </a:t>
            </a:r>
            <a:r>
              <a:rPr lang="en-US" altLang="zh-CN" sz="3600" b="1" dirty="0">
                <a:ea typeface="黑体" panose="02010609060101010101" pitchFamily="49" charset="-122"/>
              </a:rPr>
              <a:t>will lift up my eyes to the hills-- From whence comes my help?</a:t>
            </a:r>
          </a:p>
          <a:p>
            <a:pPr algn="l" defTabSz="914400">
              <a:spcBef>
                <a:spcPct val="20000"/>
              </a:spcBef>
            </a:pPr>
            <a:r>
              <a:rPr lang="en-US" altLang="zh-CN" sz="3600" b="1" dirty="0" smtClean="0">
                <a:ea typeface="黑体" panose="02010609060101010101" pitchFamily="49" charset="-122"/>
              </a:rPr>
              <a:t>2</a:t>
            </a:r>
            <a:r>
              <a:rPr lang="zh-CN" altLang="en-US" sz="3600" b="1" dirty="0" smtClean="0">
                <a:ea typeface="黑体" panose="02010609060101010101" pitchFamily="49" charset="-122"/>
              </a:rPr>
              <a:t>我的幫助從造天地的耶和華而來。</a:t>
            </a:r>
          </a:p>
          <a:p>
            <a:pPr algn="l" defTabSz="914400">
              <a:spcBef>
                <a:spcPct val="20000"/>
              </a:spcBef>
            </a:pPr>
            <a:r>
              <a:rPr lang="en-US" altLang="zh-CN" sz="3600" b="1" dirty="0" smtClean="0">
                <a:ea typeface="黑体" panose="02010609060101010101" pitchFamily="49" charset="-122"/>
              </a:rPr>
              <a:t>My </a:t>
            </a:r>
            <a:r>
              <a:rPr lang="en-US" altLang="zh-CN" sz="3600" b="1" dirty="0">
                <a:ea typeface="黑体" panose="02010609060101010101" pitchFamily="49" charset="-122"/>
              </a:rPr>
              <a:t>help comes from the LORD, Who made heaven and earth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376245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121】</a:t>
            </a:r>
          </a:p>
          <a:p>
            <a:pPr algn="l" defTabSz="914400">
              <a:spcBef>
                <a:spcPct val="20000"/>
              </a:spcBef>
            </a:pPr>
            <a:r>
              <a:rPr lang="en-US" altLang="zh-CN" sz="3600" b="1" dirty="0" smtClean="0">
                <a:ea typeface="黑体" panose="02010609060101010101" pitchFamily="49" charset="-122"/>
              </a:rPr>
              <a:t>3</a:t>
            </a:r>
            <a:r>
              <a:rPr lang="zh-CN" altLang="en-US" sz="3600" b="1" dirty="0" smtClean="0">
                <a:ea typeface="黑体" panose="02010609060101010101" pitchFamily="49" charset="-122"/>
              </a:rPr>
              <a:t>祂必不叫你的腳搖動，保護你的必不打盹。</a:t>
            </a:r>
          </a:p>
          <a:p>
            <a:pPr algn="l" defTabSz="914400">
              <a:spcBef>
                <a:spcPct val="20000"/>
              </a:spcBef>
            </a:pPr>
            <a:r>
              <a:rPr lang="en-US" altLang="zh-CN" sz="3600" b="1" dirty="0" smtClean="0">
                <a:ea typeface="黑体" panose="02010609060101010101" pitchFamily="49" charset="-122"/>
              </a:rPr>
              <a:t>He </a:t>
            </a:r>
            <a:r>
              <a:rPr lang="en-US" altLang="zh-CN" sz="3600" b="1" dirty="0">
                <a:ea typeface="黑体" panose="02010609060101010101" pitchFamily="49" charset="-122"/>
              </a:rPr>
              <a:t>will not allow your foot to be moved; He who keeps you will not slumber.</a:t>
            </a:r>
          </a:p>
          <a:p>
            <a:pPr algn="l" defTabSz="914400">
              <a:spcBef>
                <a:spcPct val="20000"/>
              </a:spcBef>
            </a:pPr>
            <a:r>
              <a:rPr lang="en-US" altLang="zh-CN" sz="3600" b="1" dirty="0" smtClean="0">
                <a:ea typeface="黑体" panose="02010609060101010101" pitchFamily="49" charset="-122"/>
              </a:rPr>
              <a:t>4</a:t>
            </a:r>
            <a:r>
              <a:rPr lang="zh-CN" altLang="en-US" sz="3600" b="1" dirty="0" smtClean="0">
                <a:ea typeface="黑体" panose="02010609060101010101" pitchFamily="49" charset="-122"/>
              </a:rPr>
              <a:t>保護以色列的，也不打盹也不睡覺。</a:t>
            </a:r>
          </a:p>
          <a:p>
            <a:pPr algn="l" defTabSz="914400">
              <a:spcBef>
                <a:spcPct val="20000"/>
              </a:spcBef>
            </a:pPr>
            <a:r>
              <a:rPr lang="en-US" altLang="zh-CN" sz="3600" b="1" dirty="0" smtClean="0">
                <a:ea typeface="黑体" panose="02010609060101010101" pitchFamily="49" charset="-122"/>
              </a:rPr>
              <a:t>Behold</a:t>
            </a:r>
            <a:r>
              <a:rPr lang="en-US" altLang="zh-CN" sz="3600" b="1" dirty="0">
                <a:ea typeface="黑体" panose="02010609060101010101" pitchFamily="49" charset="-122"/>
              </a:rPr>
              <a:t>, He who keeps Israel Shall neither slumber nor sleep</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185035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121】</a:t>
            </a:r>
          </a:p>
          <a:p>
            <a:pPr algn="l" defTabSz="914400">
              <a:spcBef>
                <a:spcPct val="20000"/>
              </a:spcBef>
            </a:pPr>
            <a:r>
              <a:rPr lang="en-US" altLang="zh-CN" sz="3600" b="1" dirty="0" smtClean="0">
                <a:ea typeface="黑体" panose="02010609060101010101" pitchFamily="49" charset="-122"/>
              </a:rPr>
              <a:t>5</a:t>
            </a:r>
            <a:r>
              <a:rPr lang="zh-CN" altLang="en-US" sz="3600" b="1" dirty="0" smtClean="0">
                <a:ea typeface="黑体" panose="02010609060101010101" pitchFamily="49" charset="-122"/>
              </a:rPr>
              <a:t>保護你的是耶和華，耶和華在你右邊蔭庇你。</a:t>
            </a:r>
          </a:p>
          <a:p>
            <a:pPr algn="l" defTabSz="914400">
              <a:spcBef>
                <a:spcPct val="20000"/>
              </a:spcBef>
            </a:pPr>
            <a:r>
              <a:rPr lang="en-US" altLang="zh-CN" sz="3600" b="1" dirty="0" smtClean="0">
                <a:ea typeface="黑体" panose="02010609060101010101" pitchFamily="49" charset="-122"/>
              </a:rPr>
              <a:t>The </a:t>
            </a:r>
            <a:r>
              <a:rPr lang="en-US" altLang="zh-CN" sz="3600" b="1" dirty="0">
                <a:ea typeface="黑体" panose="02010609060101010101" pitchFamily="49" charset="-122"/>
              </a:rPr>
              <a:t>LORD is your keeper; The LORD is your shade at your right hand.</a:t>
            </a:r>
          </a:p>
          <a:p>
            <a:pPr algn="l" defTabSz="914400">
              <a:spcBef>
                <a:spcPct val="20000"/>
              </a:spcBef>
            </a:pPr>
            <a:r>
              <a:rPr lang="en-US" altLang="zh-CN" sz="3600" b="1" dirty="0" smtClean="0">
                <a:ea typeface="黑体" panose="02010609060101010101" pitchFamily="49" charset="-122"/>
              </a:rPr>
              <a:t>6</a:t>
            </a:r>
            <a:r>
              <a:rPr lang="zh-CN" altLang="en-US" sz="3600" b="1" dirty="0" smtClean="0">
                <a:ea typeface="黑体" panose="02010609060101010101" pitchFamily="49" charset="-122"/>
              </a:rPr>
              <a:t>白日，太陽必不傷你；夜間，月亮必不害你。</a:t>
            </a:r>
          </a:p>
          <a:p>
            <a:pPr algn="l" defTabSz="914400">
              <a:spcBef>
                <a:spcPct val="20000"/>
              </a:spcBef>
            </a:pPr>
            <a:r>
              <a:rPr lang="en-US" altLang="zh-CN" sz="3600" b="1" dirty="0" smtClean="0">
                <a:ea typeface="黑体" panose="02010609060101010101" pitchFamily="49" charset="-122"/>
              </a:rPr>
              <a:t>The </a:t>
            </a:r>
            <a:r>
              <a:rPr lang="en-US" altLang="zh-CN" sz="3600" b="1" dirty="0">
                <a:ea typeface="黑体" panose="02010609060101010101" pitchFamily="49" charset="-122"/>
              </a:rPr>
              <a:t>sun shall not strike you by day, Nor the moon by night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7489607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121】</a:t>
            </a:r>
          </a:p>
          <a:p>
            <a:pPr algn="l" defTabSz="914400">
              <a:spcBef>
                <a:spcPct val="20000"/>
              </a:spcBef>
            </a:pPr>
            <a:r>
              <a:rPr lang="en-US" altLang="zh-CN" sz="3600" b="1" dirty="0" smtClean="0">
                <a:ea typeface="黑体" panose="02010609060101010101" pitchFamily="49" charset="-122"/>
              </a:rPr>
              <a:t>7</a:t>
            </a:r>
            <a:r>
              <a:rPr lang="zh-CN" altLang="en-US" sz="3600" b="1" dirty="0" smtClean="0">
                <a:ea typeface="黑体" panose="02010609060101010101" pitchFamily="49" charset="-122"/>
              </a:rPr>
              <a:t>耶和華要保護你，免受一切的災害。祂要保護你的性命。</a:t>
            </a:r>
          </a:p>
          <a:p>
            <a:pPr algn="l" defTabSz="914400">
              <a:spcBef>
                <a:spcPct val="20000"/>
              </a:spcBef>
            </a:pPr>
            <a:r>
              <a:rPr lang="en-US" altLang="zh-CN" sz="3600" b="1" dirty="0" smtClean="0">
                <a:ea typeface="黑体" panose="02010609060101010101" pitchFamily="49" charset="-122"/>
              </a:rPr>
              <a:t>The </a:t>
            </a:r>
            <a:r>
              <a:rPr lang="en-US" altLang="zh-CN" sz="3600" b="1" dirty="0">
                <a:ea typeface="黑体" panose="02010609060101010101" pitchFamily="49" charset="-122"/>
              </a:rPr>
              <a:t>LORD shall preserve you from all evil; He shall preserve your soul.</a:t>
            </a:r>
          </a:p>
          <a:p>
            <a:pPr algn="l" defTabSz="914400">
              <a:spcBef>
                <a:spcPct val="20000"/>
              </a:spcBef>
            </a:pPr>
            <a:r>
              <a:rPr lang="en-US" altLang="zh-CN" sz="3600" b="1" dirty="0" smtClean="0">
                <a:ea typeface="黑体" panose="02010609060101010101" pitchFamily="49" charset="-122"/>
              </a:rPr>
              <a:t>8</a:t>
            </a:r>
            <a:r>
              <a:rPr lang="zh-CN" altLang="en-US" sz="3600" b="1" dirty="0" smtClean="0">
                <a:ea typeface="黑体" panose="02010609060101010101" pitchFamily="49" charset="-122"/>
              </a:rPr>
              <a:t>你出你入，耶和華要保護你，從今時直到永遠。</a:t>
            </a:r>
          </a:p>
          <a:p>
            <a:pPr algn="l" defTabSz="914400">
              <a:spcBef>
                <a:spcPct val="20000"/>
              </a:spcBef>
            </a:pPr>
            <a:r>
              <a:rPr lang="en-US" altLang="zh-CN" sz="3600" b="1" dirty="0" smtClean="0">
                <a:ea typeface="黑体" panose="02010609060101010101" pitchFamily="49" charset="-122"/>
              </a:rPr>
              <a:t>The </a:t>
            </a:r>
            <a:r>
              <a:rPr lang="en-US" altLang="zh-CN" sz="3600" b="1" dirty="0">
                <a:ea typeface="黑体" panose="02010609060101010101" pitchFamily="49" charset="-122"/>
              </a:rPr>
              <a:t>LORD shall preserve your going out and your coming in From this time forth, and even forevermore.</a:t>
            </a:r>
          </a:p>
        </p:txBody>
      </p:sp>
    </p:spTree>
    <p:extLst>
      <p:ext uri="{BB962C8B-B14F-4D97-AF65-F5344CB8AC3E}">
        <p14:creationId xmlns:p14="http://schemas.microsoft.com/office/powerpoint/2010/main" val="578313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申命記</a:t>
            </a:r>
            <a:r>
              <a:rPr lang="en-US" altLang="zh-CN" sz="3600" b="1" dirty="0" smtClean="0">
                <a:ea typeface="黑体" panose="02010609060101010101" pitchFamily="49" charset="-122"/>
              </a:rPr>
              <a:t>Deuteronomy </a:t>
            </a:r>
            <a:r>
              <a:rPr lang="en-US" altLang="zh-CN" sz="3600" b="1" dirty="0">
                <a:ea typeface="黑体" panose="02010609060101010101" pitchFamily="49" charset="-122"/>
              </a:rPr>
              <a:t>11</a:t>
            </a:r>
            <a:r>
              <a:rPr lang="zh-CN" altLang="en-US" sz="3600" b="1" dirty="0">
                <a:ea typeface="黑体" panose="02010609060101010101" pitchFamily="49" charset="-122"/>
              </a:rPr>
              <a:t>：</a:t>
            </a:r>
            <a:r>
              <a:rPr lang="en-US" altLang="zh-CN" sz="3600" b="1" dirty="0">
                <a:ea typeface="黑体" panose="02010609060101010101" pitchFamily="49" charset="-122"/>
              </a:rPr>
              <a:t>7-12】</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並使你們的日子，在耶和華向你們列祖起誓應許給他們和他們後裔的地上得以長久，那是流奶與蜜之地。</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that you may prolong your days in the land which the LORD swore to give your fathers, to them and their descendants, "a land flowing with milk and honey.'</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你要進去得為業的那地，本不像你出來的埃及地，你在那裡撒種，用腳澆灌，像澆灌菜園一樣。</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the land which you go to possess is not like the land of Egypt from which you have come, where you sowed your seed and watered it by foot, as a vegetable garden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111664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申命記</a:t>
            </a:r>
            <a:r>
              <a:rPr lang="en-US" altLang="zh-CN" sz="3600" b="1" dirty="0" smtClean="0">
                <a:ea typeface="黑体" panose="02010609060101010101" pitchFamily="49" charset="-122"/>
              </a:rPr>
              <a:t>Deuteronomy </a:t>
            </a:r>
            <a:r>
              <a:rPr lang="en-US" altLang="zh-CN" sz="3600" b="1" dirty="0">
                <a:ea typeface="黑体" panose="02010609060101010101" pitchFamily="49" charset="-122"/>
              </a:rPr>
              <a:t>11</a:t>
            </a:r>
            <a:r>
              <a:rPr lang="zh-CN" altLang="en-US" sz="3600" b="1" dirty="0">
                <a:ea typeface="黑体" panose="02010609060101010101" pitchFamily="49" charset="-122"/>
              </a:rPr>
              <a:t>：</a:t>
            </a:r>
            <a:r>
              <a:rPr lang="en-US" altLang="zh-CN" sz="3600" b="1" dirty="0">
                <a:ea typeface="黑体" panose="02010609060101010101" pitchFamily="49" charset="-122"/>
              </a:rPr>
              <a:t>7-12】</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你們要過去得為業的那地，乃是有山、有谷、雨水滋潤之地，</a:t>
            </a:r>
          </a:p>
          <a:p>
            <a:pPr algn="l"/>
            <a:r>
              <a:rPr lang="en-US" altLang="zh-CN" sz="3600" b="1" dirty="0" smtClean="0">
                <a:ea typeface="黑体" panose="02010609060101010101" pitchFamily="49" charset="-122"/>
              </a:rPr>
              <a:t>but the land which you cross over to possess is a land of hills and valleys, which drinks water from the rain of heaven,</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是耶和華你　神所眷顧的。從歲首到年終，耶和華你　神的眼目時常看顧那地。</a:t>
            </a:r>
          </a:p>
          <a:p>
            <a:pPr algn="l"/>
            <a:r>
              <a:rPr lang="en-US" altLang="zh-CN" sz="3600" b="1" dirty="0" smtClean="0">
                <a:ea typeface="黑体" panose="02010609060101010101" pitchFamily="49" charset="-122"/>
              </a:rPr>
              <a:t>a land for which the LORD your God cares; the eyes of the LORD your God are always on it, from the beginning of the year to the very end of the year.</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213704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申命記</a:t>
            </a:r>
            <a:r>
              <a:rPr lang="en-US" altLang="zh-CN" sz="3600" b="1" dirty="0" smtClean="0">
                <a:ea typeface="黑体" panose="02010609060101010101" pitchFamily="49" charset="-122"/>
              </a:rPr>
              <a:t>Deuteronomy </a:t>
            </a:r>
            <a:r>
              <a:rPr lang="en-US" altLang="zh-CN" sz="3600" b="1" dirty="0">
                <a:ea typeface="黑体" panose="02010609060101010101" pitchFamily="49" charset="-122"/>
              </a:rPr>
              <a:t>11</a:t>
            </a:r>
            <a:r>
              <a:rPr lang="zh-CN" altLang="en-US" sz="3600" b="1" dirty="0">
                <a:ea typeface="黑体" panose="02010609060101010101" pitchFamily="49" charset="-122"/>
              </a:rPr>
              <a:t>：</a:t>
            </a:r>
            <a:r>
              <a:rPr lang="en-US" altLang="zh-CN" sz="3600" b="1" dirty="0">
                <a:ea typeface="黑体" panose="02010609060101010101" pitchFamily="49" charset="-122"/>
              </a:rPr>
              <a:t>10-11】</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你要進去得為業的那地，本不像你出來的埃及地，你在那裡撒種，用腳澆灌，像澆灌菜園一樣。</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the land which you go to possess is not like the land of Egypt from which you have come, where you sowed your seed and watered it by foot, as a vegetable garden;</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你們要過去得為業的那地，乃是有山、有谷、雨水滋潤之地，</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the land which you cross over to possess is a land of hills and valleys, which drinks water from the rain of heaven,</a:t>
            </a:r>
          </a:p>
        </p:txBody>
      </p:sp>
    </p:spTree>
    <p:extLst>
      <p:ext uri="{BB962C8B-B14F-4D97-AF65-F5344CB8AC3E}">
        <p14:creationId xmlns:p14="http://schemas.microsoft.com/office/powerpoint/2010/main" val="1780806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哥林多後書</a:t>
            </a:r>
            <a:r>
              <a:rPr lang="en-US" altLang="zh-CN" sz="3600" b="1" dirty="0" smtClean="0">
                <a:ea typeface="黑体" panose="02010609060101010101" pitchFamily="49" charset="-122"/>
              </a:rPr>
              <a:t>2 </a:t>
            </a:r>
            <a:r>
              <a:rPr lang="en-US" altLang="zh-CN" sz="3600" b="1" dirty="0">
                <a:ea typeface="黑体" panose="02010609060101010101" pitchFamily="49" charset="-122"/>
              </a:rPr>
              <a:t>Corinthians 5:7</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因我們行事為人是憑著信心，不是憑著眼見。</a:t>
            </a:r>
            <a:r>
              <a:rPr lang="en-US" altLang="zh-CN" sz="3600" b="1" dirty="0" smtClean="0">
                <a:ea typeface="黑体" panose="02010609060101010101" pitchFamily="49" charset="-122"/>
              </a:rPr>
              <a:t>For </a:t>
            </a:r>
            <a:r>
              <a:rPr lang="en-US" altLang="zh-CN" sz="3600" b="1" dirty="0">
                <a:ea typeface="黑体" panose="02010609060101010101" pitchFamily="49" charset="-122"/>
              </a:rPr>
              <a:t>we walk by faith, not by sight</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希伯來書</a:t>
            </a:r>
            <a:r>
              <a:rPr lang="en-US" altLang="zh-CN" sz="3600" b="1" dirty="0" smtClean="0">
                <a:ea typeface="黑体" panose="02010609060101010101" pitchFamily="49" charset="-122"/>
              </a:rPr>
              <a:t>Hebrews </a:t>
            </a:r>
            <a:r>
              <a:rPr lang="en-US" altLang="zh-CN" sz="3600" b="1" dirty="0">
                <a:ea typeface="黑体" panose="02010609060101010101" pitchFamily="49" charset="-122"/>
              </a:rPr>
              <a:t>11:1</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信就是所望之事的實底，是未見之事的確據。</a:t>
            </a:r>
            <a:r>
              <a:rPr lang="en-US" altLang="zh-CN" sz="3600" b="1" dirty="0" smtClean="0">
                <a:ea typeface="黑体" panose="02010609060101010101" pitchFamily="49" charset="-122"/>
              </a:rPr>
              <a:t>Now </a:t>
            </a:r>
            <a:r>
              <a:rPr lang="en-US" altLang="zh-CN" sz="3600" b="1" dirty="0">
                <a:ea typeface="黑体" panose="02010609060101010101" pitchFamily="49" charset="-122"/>
              </a:rPr>
              <a:t>faith is the substance of things hoped for, the evidence of things not seen.</a:t>
            </a:r>
          </a:p>
        </p:txBody>
      </p:sp>
    </p:spTree>
    <p:extLst>
      <p:ext uri="{BB962C8B-B14F-4D97-AF65-F5344CB8AC3E}">
        <p14:creationId xmlns:p14="http://schemas.microsoft.com/office/powerpoint/2010/main" val="1893594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127</a:t>
            </a:r>
            <a:r>
              <a:rPr lang="zh-CN" altLang="en-US" sz="3600" b="1" dirty="0">
                <a:ea typeface="黑体" panose="02010609060101010101" pitchFamily="49" charset="-122"/>
              </a:rPr>
              <a:t>：</a:t>
            </a:r>
            <a:r>
              <a:rPr lang="en-US" altLang="zh-CN" sz="3600" b="1" dirty="0">
                <a:ea typeface="黑体" panose="02010609060101010101" pitchFamily="49" charset="-122"/>
              </a:rPr>
              <a:t>1</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若不是耶和華建造房屋，建造的人就枉然勞力；若不是耶和華看守城池，看守的人就枉然警醒。</a:t>
            </a:r>
          </a:p>
          <a:p>
            <a:pPr algn="l"/>
            <a:r>
              <a:rPr lang="en-US" altLang="zh-CN" sz="3600" b="1" dirty="0" smtClean="0">
                <a:ea typeface="黑体" panose="02010609060101010101" pitchFamily="49" charset="-122"/>
              </a:rPr>
              <a:t>Unless </a:t>
            </a:r>
            <a:r>
              <a:rPr lang="en-US" altLang="zh-CN" sz="3600" b="1" dirty="0">
                <a:ea typeface="黑体" panose="02010609060101010101" pitchFamily="49" charset="-122"/>
              </a:rPr>
              <a:t>the LORD builds the house, They labor in vain who build it; Unless the LORD guards the city, The watchman stays awake in vain.</a:t>
            </a: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哥林多前書</a:t>
            </a:r>
            <a:r>
              <a:rPr lang="en-US" altLang="zh-CN" sz="3600" b="1" dirty="0" smtClean="0">
                <a:ea typeface="黑体" panose="02010609060101010101" pitchFamily="49" charset="-122"/>
              </a:rPr>
              <a:t>1 </a:t>
            </a:r>
            <a:r>
              <a:rPr lang="en-US" altLang="zh-CN" sz="3600" b="1" dirty="0">
                <a:ea typeface="黑体" panose="02010609060101010101" pitchFamily="49" charset="-122"/>
              </a:rPr>
              <a:t>Corinthians 3</a:t>
            </a:r>
            <a:r>
              <a:rPr lang="zh-CN" altLang="en-US" sz="3600" b="1" dirty="0">
                <a:ea typeface="黑体" panose="02010609060101010101" pitchFamily="49" charset="-122"/>
              </a:rPr>
              <a:t>：</a:t>
            </a:r>
            <a:r>
              <a:rPr lang="en-US" altLang="zh-CN" sz="3600" b="1" dirty="0">
                <a:ea typeface="黑体" panose="02010609060101010101" pitchFamily="49" charset="-122"/>
              </a:rPr>
              <a:t>7</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可見栽種的算不得什麼，澆灌的也算不得什麼，只在那叫他生長的　神。 </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then neither he who plants is anything, nor he who waters, but God who gives the increase.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哈巴穀書</a:t>
            </a:r>
            <a:r>
              <a:rPr lang="en-US" altLang="zh-CN" sz="3600" b="1" dirty="0" smtClean="0">
                <a:ea typeface="黑体" panose="02010609060101010101" pitchFamily="49" charset="-122"/>
              </a:rPr>
              <a:t>Habakkuk </a:t>
            </a:r>
            <a:r>
              <a:rPr lang="en-US" altLang="zh-CN" sz="3600" b="1" dirty="0">
                <a:ea typeface="黑体" panose="02010609060101010101" pitchFamily="49" charset="-122"/>
              </a:rPr>
              <a:t>2</a:t>
            </a:r>
            <a:r>
              <a:rPr lang="zh-CN" altLang="en-US" sz="3600" b="1" dirty="0">
                <a:ea typeface="黑体" panose="02010609060101010101" pitchFamily="49" charset="-122"/>
              </a:rPr>
              <a:t>：</a:t>
            </a:r>
            <a:r>
              <a:rPr lang="en-US" altLang="zh-CN" sz="3600" b="1" dirty="0">
                <a:ea typeface="黑体" panose="02010609060101010101" pitchFamily="49" charset="-122"/>
              </a:rPr>
              <a:t>4b</a:t>
            </a:r>
            <a:r>
              <a:rPr lang="en-US" altLang="zh-CN" sz="3600" b="1" dirty="0" smtClean="0">
                <a:ea typeface="黑体" panose="02010609060101010101" pitchFamily="49" charset="-122"/>
              </a:rPr>
              <a:t>】</a:t>
            </a:r>
          </a:p>
          <a:p>
            <a:pPr algn="l" defTabSz="914400">
              <a:spcBef>
                <a:spcPct val="20000"/>
              </a:spcBef>
            </a:pPr>
            <a:r>
              <a:rPr lang="en-US" altLang="zh-CN" sz="3600" b="1" dirty="0">
                <a:ea typeface="黑体" panose="02010609060101010101" pitchFamily="49" charset="-122"/>
              </a:rPr>
              <a:t>……</a:t>
            </a:r>
            <a:r>
              <a:rPr lang="zh-CN" altLang="en-US" sz="3600" b="1" dirty="0" smtClean="0">
                <a:ea typeface="黑体" panose="02010609060101010101" pitchFamily="49" charset="-122"/>
              </a:rPr>
              <a:t>惟義人因信得生。</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….but </a:t>
            </a:r>
            <a:r>
              <a:rPr lang="en-US" altLang="zh-CN" sz="3600" b="1" dirty="0">
                <a:ea typeface="黑体" panose="02010609060101010101" pitchFamily="49" charset="-122"/>
              </a:rPr>
              <a:t>the righteous will live by his faith. </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15043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27】</a:t>
            </a:r>
          </a:p>
          <a:p>
            <a:pPr algn="l" defTabSz="914400">
              <a:spcBef>
                <a:spcPct val="20000"/>
              </a:spcBef>
            </a:pPr>
            <a:r>
              <a:rPr lang="zh-CN" altLang="en-US" sz="3600" b="1" dirty="0" smtClean="0">
                <a:ea typeface="黑体" panose="02010609060101010101" pitchFamily="49" charset="-122"/>
              </a:rPr>
              <a:t>你們哪一個能用思慮使壽數多加一刻呢（或作“使身量多加一肘呢”）？</a:t>
            </a:r>
          </a:p>
          <a:p>
            <a:pPr algn="l" defTabSz="914400">
              <a:spcBef>
                <a:spcPct val="20000"/>
              </a:spcBef>
            </a:pPr>
            <a:r>
              <a:rPr lang="en-US" altLang="zh-CN" sz="3600" b="1" dirty="0" smtClean="0">
                <a:ea typeface="黑体" panose="02010609060101010101" pitchFamily="49" charset="-122"/>
              </a:rPr>
              <a:t>Which </a:t>
            </a:r>
            <a:r>
              <a:rPr lang="en-US" altLang="zh-CN" sz="3600" b="1" dirty="0">
                <a:ea typeface="黑体" panose="02010609060101010101" pitchFamily="49" charset="-122"/>
              </a:rPr>
              <a:t>of you by worrying can add one cubit to his stature</a:t>
            </a:r>
            <a:r>
              <a:rPr lang="en-US" altLang="zh-CN" sz="3600" b="1" dirty="0" smtClean="0">
                <a:ea typeface="黑体" panose="02010609060101010101" pitchFamily="49" charset="-122"/>
              </a:rPr>
              <a:t>?</a:t>
            </a:r>
          </a:p>
          <a:p>
            <a:pPr algn="l" defTabSz="914400">
              <a:spcBef>
                <a:spcPct val="20000"/>
              </a:spcBef>
            </a:pPr>
            <a:endParaRPr lang="en-US" altLang="zh-CN" sz="3600" b="1" dirty="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36】</a:t>
            </a:r>
          </a:p>
          <a:p>
            <a:pPr algn="l" defTabSz="914400">
              <a:spcBef>
                <a:spcPct val="20000"/>
              </a:spcBef>
            </a:pPr>
            <a:r>
              <a:rPr lang="zh-CN" altLang="en-US" sz="3600" b="1" dirty="0" smtClean="0">
                <a:ea typeface="黑体" panose="02010609060101010101" pitchFamily="49" charset="-122"/>
              </a:rPr>
              <a:t>又不可指著你的頭起誓，因為你不能使一根頭髮變黑變白了。</a:t>
            </a:r>
          </a:p>
          <a:p>
            <a:pPr algn="l" defTabSz="914400">
              <a:spcBef>
                <a:spcPct val="20000"/>
              </a:spcBef>
            </a:pPr>
            <a:r>
              <a:rPr lang="en-US" altLang="zh-CN" sz="3600" b="1" dirty="0" smtClean="0">
                <a:ea typeface="黑体" panose="02010609060101010101" pitchFamily="49" charset="-122"/>
              </a:rPr>
              <a:t>Nor </a:t>
            </a:r>
            <a:r>
              <a:rPr lang="en-US" altLang="zh-CN" sz="3600" b="1" dirty="0">
                <a:ea typeface="黑体" panose="02010609060101010101" pitchFamily="49" charset="-122"/>
              </a:rPr>
              <a:t>shall you swear by your head, because you cannot make one hair white or black.</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352651180"/>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3235</TotalTime>
  <Words>2226</Words>
  <Application>Microsoft Office PowerPoint</Application>
  <PresentationFormat>全屏显示(4:3)</PresentationFormat>
  <Paragraphs>130</Paragraphs>
  <Slides>23</Slides>
  <Notes>23</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23</vt:i4>
      </vt:variant>
    </vt:vector>
  </HeadingPairs>
  <TitlesOfParts>
    <vt:vector size="30"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341</cp:revision>
  <dcterms:created xsi:type="dcterms:W3CDTF">2014-02-25T17:54:08Z</dcterms:created>
  <dcterms:modified xsi:type="dcterms:W3CDTF">2016-12-31T18:58:43Z</dcterms:modified>
</cp:coreProperties>
</file>