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72" r:id="rId1"/>
  </p:sldMasterIdLst>
  <p:notesMasterIdLst>
    <p:notesMasterId r:id="rId20"/>
  </p:notesMasterIdLst>
  <p:handoutMasterIdLst>
    <p:handoutMasterId r:id="rId21"/>
  </p:handoutMasterIdLst>
  <p:sldIdLst>
    <p:sldId id="469" r:id="rId2"/>
    <p:sldId id="470" r:id="rId3"/>
    <p:sldId id="485" r:id="rId4"/>
    <p:sldId id="486" r:id="rId5"/>
    <p:sldId id="471" r:id="rId6"/>
    <p:sldId id="497" r:id="rId7"/>
    <p:sldId id="498" r:id="rId8"/>
    <p:sldId id="399" r:id="rId9"/>
    <p:sldId id="387" r:id="rId10"/>
    <p:sldId id="375" r:id="rId11"/>
    <p:sldId id="472" r:id="rId12"/>
    <p:sldId id="463" r:id="rId13"/>
    <p:sldId id="487" r:id="rId14"/>
    <p:sldId id="488" r:id="rId15"/>
    <p:sldId id="489" r:id="rId16"/>
    <p:sldId id="490" r:id="rId17"/>
    <p:sldId id="473" r:id="rId18"/>
    <p:sldId id="474" r:id="rId19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0" autoAdjust="0"/>
    <p:restoredTop sz="94660"/>
  </p:normalViewPr>
  <p:slideViewPr>
    <p:cSldViewPr>
      <p:cViewPr varScale="1">
        <p:scale>
          <a:sx n="79" d="100"/>
          <a:sy n="79" d="100"/>
        </p:scale>
        <p:origin x="126" y="8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2017/1/7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2017/1/7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1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71824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>
                <a:solidFill>
                  <a:prstClr val="black"/>
                </a:solidFill>
              </a:rPr>
              <a:pPr/>
              <a:t>10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92908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>
                <a:solidFill>
                  <a:prstClr val="black"/>
                </a:solidFill>
              </a:rPr>
              <a:pPr/>
              <a:t>11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6441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>
                <a:solidFill>
                  <a:prstClr val="black"/>
                </a:solidFill>
              </a:rPr>
              <a:pPr/>
              <a:t>12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5261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>
                <a:solidFill>
                  <a:prstClr val="black"/>
                </a:solidFill>
              </a:rPr>
              <a:pPr/>
              <a:t>13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922103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>
                <a:solidFill>
                  <a:prstClr val="black"/>
                </a:solidFill>
              </a:rPr>
              <a:pPr/>
              <a:t>14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670195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>
                <a:solidFill>
                  <a:prstClr val="black"/>
                </a:solidFill>
              </a:rPr>
              <a:pPr/>
              <a:t>15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208273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>
                <a:solidFill>
                  <a:prstClr val="black"/>
                </a:solidFill>
              </a:rPr>
              <a:pPr/>
              <a:t>16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663969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>
                <a:solidFill>
                  <a:prstClr val="black"/>
                </a:solidFill>
              </a:rPr>
              <a:pPr/>
              <a:t>17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07728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>
                <a:solidFill>
                  <a:prstClr val="black"/>
                </a:solidFill>
              </a:rPr>
              <a:pPr/>
              <a:t>18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855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2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18216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3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53637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4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66698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5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6009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6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52140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7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25343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8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37754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638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8A7715C-5F1B-4EE9-B4C8-9F634B139109}" type="slidenum">
              <a:rPr lang="zh-CN" altLang="en-US" smtClean="0"/>
              <a:pPr/>
              <a:t>9</a:t>
            </a:fld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14405094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2017/1/7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00257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2017/1/7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7906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2017/1/7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9593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2017/1/7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26314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2017/1/7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1828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2017/1/7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61248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2017/1/7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69533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2017/1/7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04165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2017/1/7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4336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2017/1/7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81293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2017/1/7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17764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2017/1/7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43474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0" y="3472"/>
            <a:ext cx="8964612" cy="6854528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約翰福音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John </a:t>
            </a:r>
            <a:r>
              <a:rPr lang="en-US" altLang="zh-CN" sz="3600" b="1" dirty="0">
                <a:ea typeface="黑体" panose="02010609060101010101" pitchFamily="49" charset="-122"/>
              </a:rPr>
              <a:t>17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3】</a:t>
            </a:r>
          </a:p>
          <a:p>
            <a:pPr algn="l"/>
            <a:r>
              <a:rPr lang="zh-CN" altLang="en-US" sz="3600" b="1" dirty="0" smtClean="0">
                <a:ea typeface="黑体" panose="02010609060101010101" pitchFamily="49" charset="-122"/>
              </a:rPr>
              <a:t>認識你獨一的真神，並且認識你所差來的耶穌基督，這就是永生。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And </a:t>
            </a:r>
            <a:r>
              <a:rPr lang="en-US" altLang="zh-CN" sz="3600" b="1" dirty="0">
                <a:ea typeface="黑体" panose="02010609060101010101" pitchFamily="49" charset="-122"/>
              </a:rPr>
              <a:t>this is eternal life, that they may know You, the only true God, and Jesus Christ whom You have sent.</a:t>
            </a:r>
          </a:p>
        </p:txBody>
      </p:sp>
    </p:spTree>
    <p:extLst>
      <p:ext uri="{BB962C8B-B14F-4D97-AF65-F5344CB8AC3E}">
        <p14:creationId xmlns:p14="http://schemas.microsoft.com/office/powerpoint/2010/main" val="25185510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7999"/>
          </a:xfrm>
        </p:spPr>
        <p:txBody>
          <a:bodyPr>
            <a:normAutofit/>
          </a:bodyPr>
          <a:lstStyle/>
          <a:p>
            <a:pPr algn="l" defTabSz="914400">
              <a:spcBef>
                <a:spcPct val="20000"/>
              </a:spcBef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路加福音</a:t>
            </a:r>
            <a:r>
              <a:rPr lang="en-US" altLang="zh-CN" sz="3600" b="1" dirty="0">
                <a:ea typeface="黑体" panose="02010609060101010101" pitchFamily="49" charset="-122"/>
              </a:rPr>
              <a:t>Luke 5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12-14】</a:t>
            </a: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14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耶穌囑咐他：“你切不可告訴人，只要去把身體給祭司察看，又要為你得了潔淨，照摩西所吩咐的獻上禮物，對眾人作證據。” </a:t>
            </a: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And </a:t>
            </a:r>
            <a:r>
              <a:rPr lang="en-US" altLang="zh-CN" sz="3600" b="1" dirty="0">
                <a:ea typeface="黑体" panose="02010609060101010101" pitchFamily="49" charset="-122"/>
              </a:rPr>
              <a:t>He charged him to tell no one, "But go and show yourself to the priest, and make an offering for your cleansing, as a testimony to them, just as Moses commanded."</a:t>
            </a:r>
          </a:p>
        </p:txBody>
      </p:sp>
    </p:spTree>
    <p:extLst>
      <p:ext uri="{BB962C8B-B14F-4D97-AF65-F5344CB8AC3E}">
        <p14:creationId xmlns:p14="http://schemas.microsoft.com/office/powerpoint/2010/main" val="21150430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7999"/>
          </a:xfrm>
        </p:spPr>
        <p:txBody>
          <a:bodyPr>
            <a:normAutofit/>
          </a:bodyPr>
          <a:lstStyle/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馬太福音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Matthew </a:t>
            </a:r>
            <a:r>
              <a:rPr lang="en-US" altLang="zh-CN" sz="3600" b="1" dirty="0">
                <a:ea typeface="黑体" panose="02010609060101010101" pitchFamily="49" charset="-122"/>
              </a:rPr>
              <a:t>7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28-29】</a:t>
            </a: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28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耶穌講完了這些話，眾人都希奇祂的教訓，</a:t>
            </a: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And </a:t>
            </a:r>
            <a:r>
              <a:rPr lang="en-US" altLang="zh-CN" sz="3600" b="1" dirty="0">
                <a:ea typeface="黑体" panose="02010609060101010101" pitchFamily="49" charset="-122"/>
              </a:rPr>
              <a:t>so it was, when Jesus had ended these sayings, that the people were astonished at His teaching,</a:t>
            </a: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29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因為祂教訓他們，正像有權柄的人，不像他們的文士。</a:t>
            </a: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for </a:t>
            </a:r>
            <a:r>
              <a:rPr lang="en-US" altLang="zh-CN" sz="3600" b="1" dirty="0">
                <a:ea typeface="黑体" panose="02010609060101010101" pitchFamily="49" charset="-122"/>
              </a:rPr>
              <a:t>He taught them as one having authority, and not as the scribes.</a:t>
            </a:r>
          </a:p>
        </p:txBody>
      </p:sp>
    </p:spTree>
    <p:extLst>
      <p:ext uri="{BB962C8B-B14F-4D97-AF65-F5344CB8AC3E}">
        <p14:creationId xmlns:p14="http://schemas.microsoft.com/office/powerpoint/2010/main" val="13526511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7999"/>
          </a:xfrm>
        </p:spPr>
        <p:txBody>
          <a:bodyPr>
            <a:normAutofit fontScale="92500" lnSpcReduction="20000"/>
          </a:bodyPr>
          <a:lstStyle/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列王紀下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2 </a:t>
            </a:r>
            <a:r>
              <a:rPr lang="en-US" altLang="zh-CN" sz="3600" b="1" dirty="0">
                <a:ea typeface="黑体" panose="02010609060101010101" pitchFamily="49" charset="-122"/>
              </a:rPr>
              <a:t>Kings 5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6-7】</a:t>
            </a: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6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且帶信給以色列王，信上說：“我打發臣僕乃縵去見你，你接到這信，就要治好他的大麻風。” </a:t>
            </a: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Then </a:t>
            </a:r>
            <a:r>
              <a:rPr lang="en-US" altLang="zh-CN" sz="3600" b="1" dirty="0">
                <a:ea typeface="黑体" panose="02010609060101010101" pitchFamily="49" charset="-122"/>
              </a:rPr>
              <a:t>he brought the letter to the king of Israel, which said,4 Now be advised, when this letter comes to you, that I have sent </a:t>
            </a:r>
            <a:r>
              <a:rPr lang="en-US" altLang="zh-CN" sz="3600" b="1" dirty="0" err="1">
                <a:ea typeface="黑体" panose="02010609060101010101" pitchFamily="49" charset="-122"/>
              </a:rPr>
              <a:t>Naaman</a:t>
            </a:r>
            <a:r>
              <a:rPr lang="en-US" altLang="zh-CN" sz="3600" b="1" dirty="0">
                <a:ea typeface="黑体" panose="02010609060101010101" pitchFamily="49" charset="-122"/>
              </a:rPr>
              <a:t> my servant to you, that you may heal him of his leprosy.</a:t>
            </a: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7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以色列王看了信，就撕裂衣服，說：“我豈是　神，能使人死使人活呢？這人竟打發人來，叫我治好他的大麻風。你們看一看，這人何以尋隙攻擊我呢？” </a:t>
            </a: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And </a:t>
            </a:r>
            <a:r>
              <a:rPr lang="en-US" altLang="zh-CN" sz="3600" b="1" dirty="0">
                <a:ea typeface="黑体" panose="02010609060101010101" pitchFamily="49" charset="-122"/>
              </a:rPr>
              <a:t>it happened, when the king of Israel read the letter, that he tore his clothes and said, "Am I God, to kill and make alive, that this man sends a man to me to heal him of his leprosy? Therefore please consider, and see how he seeks a quarrel with me."</a:t>
            </a:r>
          </a:p>
        </p:txBody>
      </p:sp>
    </p:spTree>
    <p:extLst>
      <p:ext uri="{BB962C8B-B14F-4D97-AF65-F5344CB8AC3E}">
        <p14:creationId xmlns:p14="http://schemas.microsoft.com/office/powerpoint/2010/main" val="19682353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7999"/>
          </a:xfrm>
        </p:spPr>
        <p:txBody>
          <a:bodyPr>
            <a:normAutofit/>
          </a:bodyPr>
          <a:lstStyle/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羅馬書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Romans </a:t>
            </a:r>
            <a:r>
              <a:rPr lang="en-US" altLang="zh-CN" sz="3600" b="1" dirty="0">
                <a:ea typeface="黑体" panose="02010609060101010101" pitchFamily="49" charset="-122"/>
              </a:rPr>
              <a:t>10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17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】</a:t>
            </a:r>
          </a:p>
          <a:p>
            <a:pPr algn="l" defTabSz="914400">
              <a:spcBef>
                <a:spcPct val="20000"/>
              </a:spcBef>
            </a:pPr>
            <a:r>
              <a:rPr lang="zh-CN" altLang="en-US" sz="3600" b="1" dirty="0" smtClean="0">
                <a:ea typeface="黑体" panose="02010609060101010101" pitchFamily="49" charset="-122"/>
              </a:rPr>
              <a:t>可見通道是從聽道來的，聽道是從基督的話來的。</a:t>
            </a: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So </a:t>
            </a:r>
            <a:r>
              <a:rPr lang="en-US" altLang="zh-CN" sz="3600" b="1" dirty="0">
                <a:ea typeface="黑体" panose="02010609060101010101" pitchFamily="49" charset="-122"/>
              </a:rPr>
              <a:t>then faith comes by hearing, and hearing by the word of God.</a:t>
            </a:r>
          </a:p>
        </p:txBody>
      </p:sp>
    </p:spTree>
    <p:extLst>
      <p:ext uri="{BB962C8B-B14F-4D97-AF65-F5344CB8AC3E}">
        <p14:creationId xmlns:p14="http://schemas.microsoft.com/office/powerpoint/2010/main" val="11652713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7999"/>
          </a:xfrm>
        </p:spPr>
        <p:txBody>
          <a:bodyPr>
            <a:normAutofit/>
          </a:bodyPr>
          <a:lstStyle/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希伯來書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Hebrews </a:t>
            </a:r>
            <a:r>
              <a:rPr lang="en-US" altLang="zh-CN" sz="3600" b="1" dirty="0">
                <a:ea typeface="黑体" panose="02010609060101010101" pitchFamily="49" charset="-122"/>
              </a:rPr>
              <a:t>12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1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】</a:t>
            </a:r>
          </a:p>
          <a:p>
            <a:pPr algn="l" defTabSz="914400">
              <a:spcBef>
                <a:spcPct val="20000"/>
              </a:spcBef>
            </a:pPr>
            <a:r>
              <a:rPr lang="zh-CN" altLang="en-US" sz="3600" b="1" dirty="0" smtClean="0">
                <a:ea typeface="黑体" panose="02010609060101010101" pitchFamily="49" charset="-122"/>
              </a:rPr>
              <a:t>我們既有這許多的見證人，如同雲彩圍著我們，就當放下各樣的重擔，脫去容易纏累我們的罪，存心忍耐，奔那擺在我們前頭的路程，</a:t>
            </a: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Therefore </a:t>
            </a:r>
            <a:r>
              <a:rPr lang="en-US" altLang="zh-CN" sz="3600" b="1" dirty="0">
                <a:ea typeface="黑体" panose="02010609060101010101" pitchFamily="49" charset="-122"/>
              </a:rPr>
              <a:t>we also, since we are surrounded by so great a cloud of witnesses, let us lay aside every weight, and the sin which so easily ensnares us, and let us run with endurance the race that is set before us,</a:t>
            </a:r>
          </a:p>
        </p:txBody>
      </p:sp>
    </p:spTree>
    <p:extLst>
      <p:ext uri="{BB962C8B-B14F-4D97-AF65-F5344CB8AC3E}">
        <p14:creationId xmlns:p14="http://schemas.microsoft.com/office/powerpoint/2010/main" val="856489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7999"/>
          </a:xfrm>
        </p:spPr>
        <p:txBody>
          <a:bodyPr>
            <a:normAutofit/>
          </a:bodyPr>
          <a:lstStyle/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約翰一書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1 </a:t>
            </a:r>
            <a:r>
              <a:rPr lang="en-US" altLang="zh-CN" sz="3600" b="1" dirty="0">
                <a:ea typeface="黑体" panose="02010609060101010101" pitchFamily="49" charset="-122"/>
              </a:rPr>
              <a:t>John 1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9】</a:t>
            </a:r>
          </a:p>
          <a:p>
            <a:pPr algn="l" defTabSz="914400">
              <a:spcBef>
                <a:spcPct val="20000"/>
              </a:spcBef>
            </a:pPr>
            <a:r>
              <a:rPr lang="zh-CN" altLang="en-US" sz="3600" b="1" dirty="0" smtClean="0">
                <a:ea typeface="黑体" panose="02010609060101010101" pitchFamily="49" charset="-122"/>
              </a:rPr>
              <a:t>我們若認自己的罪，　神是信實的，是公義的，必要赦免我們的罪，洗淨我們一切的不義； </a:t>
            </a: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If </a:t>
            </a:r>
            <a:r>
              <a:rPr lang="en-US" altLang="zh-CN" sz="3600" b="1" dirty="0">
                <a:ea typeface="黑体" panose="02010609060101010101" pitchFamily="49" charset="-122"/>
              </a:rPr>
              <a:t>we confess our sins, He is faithful and just to forgive us our sins and to cleanse us from all unrighteousness.</a:t>
            </a: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羅馬書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Romans </a:t>
            </a:r>
            <a:r>
              <a:rPr lang="en-US" altLang="zh-CN" sz="3600" b="1" dirty="0">
                <a:ea typeface="黑体" panose="02010609060101010101" pitchFamily="49" charset="-122"/>
              </a:rPr>
              <a:t>10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9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】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你若口裡認耶穌為主，心裡信　神叫祂從死裡復活，就必得救。</a:t>
            </a: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that </a:t>
            </a:r>
            <a:r>
              <a:rPr lang="en-US" altLang="zh-CN" sz="3600" b="1" dirty="0">
                <a:ea typeface="黑体" panose="02010609060101010101" pitchFamily="49" charset="-122"/>
              </a:rPr>
              <a:t>if you confess with your mouth the Lord Jesus and believe in your heart that God has raised Him from the dead, you will be saved.</a:t>
            </a:r>
          </a:p>
        </p:txBody>
      </p:sp>
    </p:spTree>
    <p:extLst>
      <p:ext uri="{BB962C8B-B14F-4D97-AF65-F5344CB8AC3E}">
        <p14:creationId xmlns:p14="http://schemas.microsoft.com/office/powerpoint/2010/main" val="41956730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7999"/>
          </a:xfrm>
        </p:spPr>
        <p:txBody>
          <a:bodyPr>
            <a:normAutofit/>
          </a:bodyPr>
          <a:lstStyle/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約翰福音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John </a:t>
            </a:r>
            <a:r>
              <a:rPr lang="en-US" altLang="zh-CN" sz="3600" b="1" dirty="0">
                <a:ea typeface="黑体" panose="02010609060101010101" pitchFamily="49" charset="-122"/>
              </a:rPr>
              <a:t>3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16】 </a:t>
            </a:r>
            <a:endParaRPr lang="en-US" altLang="zh-CN" sz="3600" b="1" dirty="0" smtClean="0">
              <a:ea typeface="黑体" panose="02010609060101010101" pitchFamily="49" charset="-122"/>
            </a:endParaRPr>
          </a:p>
          <a:p>
            <a:pPr algn="l" defTabSz="914400">
              <a:spcBef>
                <a:spcPct val="20000"/>
              </a:spcBef>
            </a:pPr>
            <a:r>
              <a:rPr lang="zh-CN" altLang="en-US" sz="3600" b="1" dirty="0" smtClean="0">
                <a:ea typeface="黑体" panose="02010609060101010101" pitchFamily="49" charset="-122"/>
              </a:rPr>
              <a:t>神愛世人，甚至將祂的獨生子賜給他們，叫一切信祂的，不至滅亡，反得永生。</a:t>
            </a: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For </a:t>
            </a:r>
            <a:r>
              <a:rPr lang="en-US" altLang="zh-CN" sz="3600" b="1" dirty="0">
                <a:ea typeface="黑体" panose="02010609060101010101" pitchFamily="49" charset="-122"/>
              </a:rPr>
              <a:t>God so loved the world that He gave His only begotten Son, that whoever believes in Him should not perish but have everlasting life.</a:t>
            </a:r>
          </a:p>
        </p:txBody>
      </p:sp>
    </p:spTree>
    <p:extLst>
      <p:ext uri="{BB962C8B-B14F-4D97-AF65-F5344CB8AC3E}">
        <p14:creationId xmlns:p14="http://schemas.microsoft.com/office/powerpoint/2010/main" val="15377007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7999"/>
          </a:xfrm>
        </p:spPr>
        <p:txBody>
          <a:bodyPr>
            <a:normAutofit/>
          </a:bodyPr>
          <a:lstStyle/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馬太福音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Matthew </a:t>
            </a:r>
            <a:r>
              <a:rPr lang="en-US" altLang="zh-CN" sz="3600" b="1" dirty="0">
                <a:ea typeface="黑体" panose="02010609060101010101" pitchFamily="49" charset="-122"/>
              </a:rPr>
              <a:t>8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3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】</a:t>
            </a:r>
          </a:p>
          <a:p>
            <a:pPr algn="l" defTabSz="914400">
              <a:spcBef>
                <a:spcPct val="20000"/>
              </a:spcBef>
            </a:pPr>
            <a:r>
              <a:rPr lang="zh-CN" altLang="en-US" sz="3600" b="1" dirty="0" smtClean="0">
                <a:ea typeface="黑体" panose="02010609060101010101" pitchFamily="49" charset="-122"/>
              </a:rPr>
              <a:t>耶穌伸手摸他說：“我肯，你潔淨了吧！”他的大麻風立刻就潔淨了。</a:t>
            </a: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Then </a:t>
            </a:r>
            <a:r>
              <a:rPr lang="en-US" altLang="zh-CN" sz="3600" b="1" dirty="0">
                <a:ea typeface="黑体" panose="02010609060101010101" pitchFamily="49" charset="-122"/>
              </a:rPr>
              <a:t>Jesus put out His hand and touched him, saying, "I am willing; be cleansed." Immediately his leprosy was cleansed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382423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7999"/>
          </a:xfrm>
        </p:spPr>
        <p:txBody>
          <a:bodyPr>
            <a:normAutofit/>
          </a:bodyPr>
          <a:lstStyle/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馬可福音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1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40-41】</a:t>
            </a: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40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有一個長大麻風的來求耶穌，向祂跪下，說：“你若肯，必能叫我潔淨了。” </a:t>
            </a: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Now </a:t>
            </a:r>
            <a:r>
              <a:rPr lang="en-US" altLang="zh-CN" sz="3600" b="1" dirty="0">
                <a:ea typeface="黑体" panose="02010609060101010101" pitchFamily="49" charset="-122"/>
              </a:rPr>
              <a:t>a leper came to Him, imploring Him, kneeling down to Him and saying to Him, "If You are willing, You can make me clean."</a:t>
            </a: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41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耶穌動了慈心，就伸手摸他，說：“我肯，你潔淨了吧！”</a:t>
            </a: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Then </a:t>
            </a:r>
            <a:r>
              <a:rPr lang="en-US" altLang="zh-CN" sz="3600" b="1" dirty="0">
                <a:ea typeface="黑体" panose="02010609060101010101" pitchFamily="49" charset="-122"/>
              </a:rPr>
              <a:t>Jesus, moved with compassion, stretched out His hand and touched him, and said to him, "I am willing; be cleansed."</a:t>
            </a:r>
          </a:p>
        </p:txBody>
      </p:sp>
    </p:spTree>
    <p:extLst>
      <p:ext uri="{BB962C8B-B14F-4D97-AF65-F5344CB8AC3E}">
        <p14:creationId xmlns:p14="http://schemas.microsoft.com/office/powerpoint/2010/main" val="1216643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0" y="3472"/>
            <a:ext cx="8964612" cy="6854528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馬太福音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Matthew </a:t>
            </a:r>
            <a:r>
              <a:rPr lang="en-US" altLang="zh-CN" sz="3600" b="1" dirty="0">
                <a:ea typeface="黑体" panose="02010609060101010101" pitchFamily="49" charset="-122"/>
              </a:rPr>
              <a:t>8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1-4】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1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耶穌下了山，有許多人跟著祂。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When </a:t>
            </a:r>
            <a:r>
              <a:rPr lang="en-US" altLang="zh-CN" sz="3600" b="1" dirty="0">
                <a:ea typeface="黑体" panose="02010609060101010101" pitchFamily="49" charset="-122"/>
              </a:rPr>
              <a:t>He had come down from the mountain, great multitudes followed Him.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2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有一個長大麻風的來拜祂，說：“主若肯，必能叫我潔淨了。” 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And </a:t>
            </a:r>
            <a:r>
              <a:rPr lang="en-US" altLang="zh-CN" sz="3600" b="1" dirty="0">
                <a:ea typeface="黑体" panose="02010609060101010101" pitchFamily="49" charset="-122"/>
              </a:rPr>
              <a:t>behold, a leper came and worshiped Him, saying, "Lord, if You are willing, You can make me clean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."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27403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0" y="3472"/>
            <a:ext cx="8964612" cy="6854528"/>
          </a:xfrm>
        </p:spPr>
        <p:txBody>
          <a:bodyPr>
            <a:normAutofit lnSpcReduction="10000"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馬太福音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Matthew </a:t>
            </a:r>
            <a:r>
              <a:rPr lang="en-US" altLang="zh-CN" sz="3600" b="1" dirty="0">
                <a:ea typeface="黑体" panose="02010609060101010101" pitchFamily="49" charset="-122"/>
              </a:rPr>
              <a:t>8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1-4】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3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耶穌伸手摸他說：“我肯，你潔淨了吧！”他的大麻風立刻就潔淨了。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Then </a:t>
            </a:r>
            <a:r>
              <a:rPr lang="en-US" altLang="zh-CN" sz="3600" b="1" dirty="0">
                <a:ea typeface="黑体" panose="02010609060101010101" pitchFamily="49" charset="-122"/>
              </a:rPr>
              <a:t>Jesus put out His hand and touched him, saying, "I am willing; be cleansed." Immediately his leprosy was cleansed.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4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耶穌對他說：“你切不可告訴人，只要去把身體給祭司察看，獻上摩西所吩咐的禮物，對眾人作證據。”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And </a:t>
            </a:r>
            <a:r>
              <a:rPr lang="en-US" altLang="zh-CN" sz="3600" b="1" dirty="0">
                <a:ea typeface="黑体" panose="02010609060101010101" pitchFamily="49" charset="-122"/>
              </a:rPr>
              <a:t>Jesus said to him, "See that you tell no one; but go your way, show yourself to the priest, and offer the gift that Moses commanded, as a testimony to them."</a:t>
            </a:r>
          </a:p>
        </p:txBody>
      </p:sp>
    </p:spTree>
    <p:extLst>
      <p:ext uri="{BB962C8B-B14F-4D97-AF65-F5344CB8AC3E}">
        <p14:creationId xmlns:p14="http://schemas.microsoft.com/office/powerpoint/2010/main" val="1111664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0" y="3472"/>
            <a:ext cx="8964612" cy="6854528"/>
          </a:xfrm>
        </p:spPr>
        <p:txBody>
          <a:bodyPr>
            <a:normAutofit lnSpcReduction="10000"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約翰福音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John </a:t>
            </a:r>
            <a:r>
              <a:rPr lang="en-US" altLang="zh-CN" sz="3600" b="1" dirty="0">
                <a:ea typeface="黑体" panose="02010609060101010101" pitchFamily="49" charset="-122"/>
              </a:rPr>
              <a:t>5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19</a:t>
            </a:r>
            <a:r>
              <a:rPr lang="zh-CN" altLang="en-US" sz="3600" b="1" dirty="0">
                <a:ea typeface="黑体" panose="02010609060101010101" pitchFamily="49" charset="-122"/>
              </a:rPr>
              <a:t>，</a:t>
            </a:r>
            <a:r>
              <a:rPr lang="en-US" altLang="zh-CN" sz="3600" b="1" dirty="0">
                <a:ea typeface="黑体" panose="02010609060101010101" pitchFamily="49" charset="-122"/>
              </a:rPr>
              <a:t>21】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19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耶穌對他們說：“我實實在在地告訴你們：子憑著自己不能作什麼，惟有看見父所作的，子才能作；父所作的事，子也照樣作。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Then </a:t>
            </a:r>
            <a:r>
              <a:rPr lang="en-US" altLang="zh-CN" sz="3600" b="1" dirty="0">
                <a:ea typeface="黑体" panose="02010609060101010101" pitchFamily="49" charset="-122"/>
              </a:rPr>
              <a:t>Jesus answered and said to them, "Most assuredly, I say to you, the Son can do nothing of Himself, but what He sees the Father do; for whatever He does, the Son also does in like manner.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21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父怎樣叫死人起來，使他們活著，子也照樣隨自己的意思使人活著。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For </a:t>
            </a:r>
            <a:r>
              <a:rPr lang="en-US" altLang="zh-CN" sz="3600" b="1" dirty="0">
                <a:ea typeface="黑体" panose="02010609060101010101" pitchFamily="49" charset="-122"/>
              </a:rPr>
              <a:t>as the Father raises the dead and gives life to them, even so the Son gives life to whom He will.</a:t>
            </a:r>
          </a:p>
        </p:txBody>
      </p:sp>
    </p:spTree>
    <p:extLst>
      <p:ext uri="{BB962C8B-B14F-4D97-AF65-F5344CB8AC3E}">
        <p14:creationId xmlns:p14="http://schemas.microsoft.com/office/powerpoint/2010/main" val="4213704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0" y="3472"/>
            <a:ext cx="8964612" cy="6854528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約翰福音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John </a:t>
            </a:r>
            <a:r>
              <a:rPr lang="en-US" altLang="zh-CN" sz="3600" b="1" dirty="0">
                <a:ea typeface="黑体" panose="02010609060101010101" pitchFamily="49" charset="-122"/>
              </a:rPr>
              <a:t>10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24-25】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24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猶太人圍著祂，說：“你叫我們猶疑不定到幾時呢？你若是基督，就明明地告訴我們。” 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Then </a:t>
            </a:r>
            <a:r>
              <a:rPr lang="en-US" altLang="zh-CN" sz="3600" b="1" dirty="0">
                <a:ea typeface="黑体" panose="02010609060101010101" pitchFamily="49" charset="-122"/>
              </a:rPr>
              <a:t>the Jews surrounded Him and said to Him, "How long do You keep us in doubt? If You are the Christ, tell us plainly."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25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耶穌回答說：“我已經告訴你們，你們不信。我奉我父之名所行的事可以為我作見證。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Jesus </a:t>
            </a:r>
            <a:r>
              <a:rPr lang="en-US" altLang="zh-CN" sz="3600" b="1" dirty="0">
                <a:ea typeface="黑体" panose="02010609060101010101" pitchFamily="49" charset="-122"/>
              </a:rPr>
              <a:t>answered them, "I told you, and you do not believe. The works that I do in My Father's name, they bear witness of Me.</a:t>
            </a:r>
          </a:p>
        </p:txBody>
      </p:sp>
    </p:spTree>
    <p:extLst>
      <p:ext uri="{BB962C8B-B14F-4D97-AF65-F5344CB8AC3E}">
        <p14:creationId xmlns:p14="http://schemas.microsoft.com/office/powerpoint/2010/main" val="1780806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0" y="3472"/>
            <a:ext cx="8964612" cy="6854528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馬太福音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Matthew </a:t>
            </a:r>
            <a:r>
              <a:rPr lang="en-US" altLang="zh-CN" sz="3600" b="1" dirty="0">
                <a:ea typeface="黑体" panose="02010609060101010101" pitchFamily="49" charset="-122"/>
              </a:rPr>
              <a:t>8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1-4】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1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耶穌下了山，有許多人跟著祂。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When </a:t>
            </a:r>
            <a:r>
              <a:rPr lang="en-US" altLang="zh-CN" sz="3600" b="1" dirty="0">
                <a:ea typeface="黑体" panose="02010609060101010101" pitchFamily="49" charset="-122"/>
              </a:rPr>
              <a:t>He had come down from the mountain, great multitudes followed Him.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2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有一個長大麻風的來拜祂，說：“主若肯，必能叫我潔淨了。” 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And </a:t>
            </a:r>
            <a:r>
              <a:rPr lang="en-US" altLang="zh-CN" sz="3600" b="1" dirty="0">
                <a:ea typeface="黑体" panose="02010609060101010101" pitchFamily="49" charset="-122"/>
              </a:rPr>
              <a:t>behold, a leper came and worshiped Him, saying, "Lord, if You are willing, You can make me clean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."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298454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0" y="3472"/>
            <a:ext cx="8964612" cy="6854528"/>
          </a:xfrm>
        </p:spPr>
        <p:txBody>
          <a:bodyPr>
            <a:normAutofit lnSpcReduction="10000"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馬太福音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Matthew </a:t>
            </a:r>
            <a:r>
              <a:rPr lang="en-US" altLang="zh-CN" sz="3600" b="1" dirty="0">
                <a:ea typeface="黑体" panose="02010609060101010101" pitchFamily="49" charset="-122"/>
              </a:rPr>
              <a:t>8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1-4】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3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耶穌伸手摸他說：“我肯，你潔淨了吧！”他的大麻風立刻就潔淨了。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Then </a:t>
            </a:r>
            <a:r>
              <a:rPr lang="en-US" altLang="zh-CN" sz="3600" b="1" dirty="0">
                <a:ea typeface="黑体" panose="02010609060101010101" pitchFamily="49" charset="-122"/>
              </a:rPr>
              <a:t>Jesus put out His hand and touched him, saying, "I am willing; be cleansed." Immediately his leprosy was cleansed.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4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耶穌對他說：“你切不可告訴人，只要去把身體給祭司察看，獻上摩西所吩咐的禮物，對眾人作證據。”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And </a:t>
            </a:r>
            <a:r>
              <a:rPr lang="en-US" altLang="zh-CN" sz="3600" b="1" dirty="0">
                <a:ea typeface="黑体" panose="02010609060101010101" pitchFamily="49" charset="-122"/>
              </a:rPr>
              <a:t>Jesus said to him, "See that you tell no one; but go your way, show yourself to the priest, and offer the gift that Moses commanded, as a testimony to them."</a:t>
            </a:r>
          </a:p>
        </p:txBody>
      </p:sp>
    </p:spTree>
    <p:extLst>
      <p:ext uri="{BB962C8B-B14F-4D97-AF65-F5344CB8AC3E}">
        <p14:creationId xmlns:p14="http://schemas.microsoft.com/office/powerpoint/2010/main" val="26725843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0" y="3472"/>
            <a:ext cx="8964612" cy="6854528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路加福音</a:t>
            </a:r>
            <a:r>
              <a:rPr lang="en-US" altLang="zh-CN" sz="3600" b="1" dirty="0">
                <a:ea typeface="黑体" panose="02010609060101010101" pitchFamily="49" charset="-122"/>
              </a:rPr>
              <a:t>Luke 4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27】</a:t>
            </a:r>
          </a:p>
          <a:p>
            <a:pPr algn="l"/>
            <a:r>
              <a:rPr lang="zh-CN" altLang="en-US" sz="3600" b="1" dirty="0" smtClean="0">
                <a:ea typeface="黑体" panose="02010609060101010101" pitchFamily="49" charset="-122"/>
              </a:rPr>
              <a:t>先知以利沙的時候，以色列中有許多長大麻風的，但內中除了敘利亞國的乃縵，沒有一個得潔淨的。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And </a:t>
            </a:r>
            <a:r>
              <a:rPr lang="en-US" altLang="zh-CN" sz="3600" b="1" dirty="0">
                <a:ea typeface="黑体" panose="02010609060101010101" pitchFamily="49" charset="-122"/>
              </a:rPr>
              <a:t>many lepers were in Israel in the time of Elisha the prophet, and none of them was cleansed except </a:t>
            </a:r>
            <a:r>
              <a:rPr lang="en-US" altLang="zh-CN" sz="3600" b="1" dirty="0" err="1">
                <a:ea typeface="黑体" panose="02010609060101010101" pitchFamily="49" charset="-122"/>
              </a:rPr>
              <a:t>Naaman</a:t>
            </a:r>
            <a:r>
              <a:rPr lang="en-US" altLang="zh-CN" sz="3600" b="1" dirty="0">
                <a:ea typeface="黑体" panose="02010609060101010101" pitchFamily="49" charset="-122"/>
              </a:rPr>
              <a:t> the Syrian.</a:t>
            </a:r>
          </a:p>
        </p:txBody>
      </p:sp>
    </p:spTree>
    <p:extLst>
      <p:ext uri="{BB962C8B-B14F-4D97-AF65-F5344CB8AC3E}">
        <p14:creationId xmlns:p14="http://schemas.microsoft.com/office/powerpoint/2010/main" val="18935945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副标题 2"/>
          <p:cNvSpPr>
            <a:spLocks noGrp="1"/>
          </p:cNvSpPr>
          <p:nvPr>
            <p:ph type="subTitle" idx="1"/>
          </p:nvPr>
        </p:nvSpPr>
        <p:spPr>
          <a:xfrm>
            <a:off x="0" y="1"/>
            <a:ext cx="9144000" cy="6857999"/>
          </a:xfrm>
        </p:spPr>
        <p:txBody>
          <a:bodyPr>
            <a:noAutofit/>
          </a:bodyPr>
          <a:lstStyle/>
          <a:p>
            <a:pPr algn="l"/>
            <a:r>
              <a:rPr lang="en-US" altLang="zh-CN" sz="3500" b="1" dirty="0">
                <a:ea typeface="黑体" panose="02010609060101010101" pitchFamily="49" charset="-122"/>
              </a:rPr>
              <a:t>【</a:t>
            </a:r>
            <a:r>
              <a:rPr lang="zh-CN" altLang="en-US" sz="3500" b="1" dirty="0">
                <a:ea typeface="黑体" panose="02010609060101010101" pitchFamily="49" charset="-122"/>
              </a:rPr>
              <a:t>路加福音</a:t>
            </a:r>
            <a:r>
              <a:rPr lang="en-US" altLang="zh-CN" sz="3500" b="1" dirty="0">
                <a:ea typeface="黑体" panose="02010609060101010101" pitchFamily="49" charset="-122"/>
              </a:rPr>
              <a:t>Luke 5</a:t>
            </a:r>
            <a:r>
              <a:rPr lang="zh-CN" altLang="en-US" sz="3500" b="1" dirty="0">
                <a:ea typeface="黑体" panose="02010609060101010101" pitchFamily="49" charset="-122"/>
              </a:rPr>
              <a:t>：</a:t>
            </a:r>
            <a:r>
              <a:rPr lang="en-US" altLang="zh-CN" sz="3500" b="1" dirty="0">
                <a:ea typeface="黑体" panose="02010609060101010101" pitchFamily="49" charset="-122"/>
              </a:rPr>
              <a:t>12-14】</a:t>
            </a:r>
          </a:p>
          <a:p>
            <a:pPr algn="l"/>
            <a:r>
              <a:rPr lang="en-US" altLang="zh-CN" sz="3500" b="1" dirty="0" smtClean="0">
                <a:ea typeface="黑体" panose="02010609060101010101" pitchFamily="49" charset="-122"/>
              </a:rPr>
              <a:t>12</a:t>
            </a:r>
            <a:r>
              <a:rPr lang="zh-CN" altLang="en-US" sz="3500" b="1" dirty="0" smtClean="0">
                <a:ea typeface="黑体" panose="02010609060101010101" pitchFamily="49" charset="-122"/>
              </a:rPr>
              <a:t>有一回，耶穌在一個城裡，有人滿身長了大麻風，看見他，就俯伏在地，求他說：“主若肯，必能叫我潔淨了。” </a:t>
            </a:r>
            <a:r>
              <a:rPr lang="en-US" altLang="zh-CN" sz="3500" b="1" dirty="0" smtClean="0">
                <a:ea typeface="黑体" panose="02010609060101010101" pitchFamily="49" charset="-122"/>
              </a:rPr>
              <a:t>And </a:t>
            </a:r>
            <a:r>
              <a:rPr lang="en-US" altLang="zh-CN" sz="3500" b="1" dirty="0">
                <a:ea typeface="黑体" panose="02010609060101010101" pitchFamily="49" charset="-122"/>
              </a:rPr>
              <a:t>it happened when He was in a certain city, that behold, a man who was full of leprosy saw Jesus; and he fell on his face and implored Him, saying, "Lord, if You are willing, You can make me clean."</a:t>
            </a:r>
          </a:p>
          <a:p>
            <a:pPr algn="l"/>
            <a:r>
              <a:rPr lang="en-US" altLang="zh-CN" sz="3500" b="1" dirty="0" smtClean="0">
                <a:ea typeface="黑体" panose="02010609060101010101" pitchFamily="49" charset="-122"/>
              </a:rPr>
              <a:t>13</a:t>
            </a:r>
            <a:r>
              <a:rPr lang="zh-CN" altLang="en-US" sz="3500" b="1" dirty="0" smtClean="0">
                <a:ea typeface="黑体" panose="02010609060101010101" pitchFamily="49" charset="-122"/>
              </a:rPr>
              <a:t>耶穌伸手摸他說：“我肯，你潔淨了吧！”大麻風立刻就離了他的身。</a:t>
            </a:r>
          </a:p>
          <a:p>
            <a:pPr algn="l"/>
            <a:r>
              <a:rPr lang="en-US" altLang="zh-CN" sz="3500" b="1" dirty="0" smtClean="0">
                <a:ea typeface="黑体" panose="02010609060101010101" pitchFamily="49" charset="-122"/>
              </a:rPr>
              <a:t>Then </a:t>
            </a:r>
            <a:r>
              <a:rPr lang="en-US" altLang="zh-CN" sz="3500" b="1" dirty="0">
                <a:ea typeface="黑体" panose="02010609060101010101" pitchFamily="49" charset="-122"/>
              </a:rPr>
              <a:t>He put out His hand and touched him, saying, "I am willing; be cleansed." Immediately the leprosy left him</a:t>
            </a:r>
            <a:r>
              <a:rPr lang="en-US" altLang="zh-CN" sz="3500" b="1" dirty="0" smtClean="0">
                <a:ea typeface="黑体" panose="02010609060101010101" pitchFamily="49" charset="-122"/>
              </a:rPr>
              <a:t>.</a:t>
            </a:r>
            <a:endParaRPr lang="en-US" altLang="zh-CN" sz="35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46522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3246</TotalTime>
  <Words>1805</Words>
  <Application>Microsoft Office PowerPoint</Application>
  <PresentationFormat>全屏显示(4:3)</PresentationFormat>
  <Paragraphs>93</Paragraphs>
  <Slides>18</Slides>
  <Notes>18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5" baseType="lpstr">
      <vt:lpstr>新細明體</vt:lpstr>
      <vt:lpstr>黑体</vt:lpstr>
      <vt:lpstr>宋体</vt:lpstr>
      <vt:lpstr>Arial</vt:lpstr>
      <vt:lpstr>Calibri</vt:lpstr>
      <vt:lpstr>Calibri Light</vt:lpstr>
      <vt:lpstr>1_Office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345</cp:revision>
  <dcterms:created xsi:type="dcterms:W3CDTF">2014-02-25T17:54:08Z</dcterms:created>
  <dcterms:modified xsi:type="dcterms:W3CDTF">2017-01-07T19:43:31Z</dcterms:modified>
</cp:coreProperties>
</file>