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5"/>
  </p:notesMasterIdLst>
  <p:handoutMasterIdLst>
    <p:handoutMasterId r:id="rId26"/>
  </p:handoutMasterIdLst>
  <p:sldIdLst>
    <p:sldId id="469" r:id="rId2"/>
    <p:sldId id="510" r:id="rId3"/>
    <p:sldId id="511" r:id="rId4"/>
    <p:sldId id="499" r:id="rId5"/>
    <p:sldId id="512" r:id="rId6"/>
    <p:sldId id="500" r:id="rId7"/>
    <p:sldId id="505" r:id="rId8"/>
    <p:sldId id="513" r:id="rId9"/>
    <p:sldId id="514" r:id="rId10"/>
    <p:sldId id="515" r:id="rId11"/>
    <p:sldId id="516" r:id="rId12"/>
    <p:sldId id="506" r:id="rId13"/>
    <p:sldId id="507" r:id="rId14"/>
    <p:sldId id="517" r:id="rId15"/>
    <p:sldId id="518" r:id="rId16"/>
    <p:sldId id="519" r:id="rId17"/>
    <p:sldId id="508" r:id="rId18"/>
    <p:sldId id="520" r:id="rId19"/>
    <p:sldId id="521" r:id="rId20"/>
    <p:sldId id="522" r:id="rId21"/>
    <p:sldId id="523" r:id="rId22"/>
    <p:sldId id="524" r:id="rId23"/>
    <p:sldId id="525"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63" d="100"/>
          <a:sy n="63" d="100"/>
        </p:scale>
        <p:origin x="110" y="5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2017/2/4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2017/2/4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16574989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34595108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smtClean="0">
              <a:solidFill>
                <a:prstClr val="black"/>
              </a:solidFill>
            </a:endParaRPr>
          </a:p>
        </p:txBody>
      </p:sp>
    </p:spTree>
    <p:extLst>
      <p:ext uri="{BB962C8B-B14F-4D97-AF65-F5344CB8AC3E}">
        <p14:creationId xmlns:p14="http://schemas.microsoft.com/office/powerpoint/2010/main" val="42883997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smtClean="0">
              <a:solidFill>
                <a:prstClr val="black"/>
              </a:solidFill>
            </a:endParaRPr>
          </a:p>
        </p:txBody>
      </p:sp>
    </p:spTree>
    <p:extLst>
      <p:ext uri="{BB962C8B-B14F-4D97-AF65-F5344CB8AC3E}">
        <p14:creationId xmlns:p14="http://schemas.microsoft.com/office/powerpoint/2010/main" val="23086075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smtClean="0">
              <a:solidFill>
                <a:prstClr val="black"/>
              </a:solidFill>
            </a:endParaRPr>
          </a:p>
        </p:txBody>
      </p:sp>
    </p:spTree>
    <p:extLst>
      <p:ext uri="{BB962C8B-B14F-4D97-AF65-F5344CB8AC3E}">
        <p14:creationId xmlns:p14="http://schemas.microsoft.com/office/powerpoint/2010/main" val="457077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smtClean="0">
              <a:solidFill>
                <a:prstClr val="black"/>
              </a:solidFill>
            </a:endParaRPr>
          </a:p>
        </p:txBody>
      </p:sp>
    </p:spTree>
    <p:extLst>
      <p:ext uri="{BB962C8B-B14F-4D97-AF65-F5344CB8AC3E}">
        <p14:creationId xmlns:p14="http://schemas.microsoft.com/office/powerpoint/2010/main" val="2460253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smtClean="0">
              <a:solidFill>
                <a:prstClr val="black"/>
              </a:solidFill>
            </a:endParaRPr>
          </a:p>
        </p:txBody>
      </p:sp>
    </p:spTree>
    <p:extLst>
      <p:ext uri="{BB962C8B-B14F-4D97-AF65-F5344CB8AC3E}">
        <p14:creationId xmlns:p14="http://schemas.microsoft.com/office/powerpoint/2010/main" val="34310346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smtClean="0">
              <a:solidFill>
                <a:prstClr val="black"/>
              </a:solidFill>
            </a:endParaRPr>
          </a:p>
        </p:txBody>
      </p:sp>
    </p:spTree>
    <p:extLst>
      <p:ext uri="{BB962C8B-B14F-4D97-AF65-F5344CB8AC3E}">
        <p14:creationId xmlns:p14="http://schemas.microsoft.com/office/powerpoint/2010/main" val="10391992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smtClean="0">
              <a:solidFill>
                <a:prstClr val="black"/>
              </a:solidFill>
            </a:endParaRPr>
          </a:p>
        </p:txBody>
      </p:sp>
    </p:spTree>
    <p:extLst>
      <p:ext uri="{BB962C8B-B14F-4D97-AF65-F5344CB8AC3E}">
        <p14:creationId xmlns:p14="http://schemas.microsoft.com/office/powerpoint/2010/main" val="16493701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smtClean="0">
              <a:solidFill>
                <a:prstClr val="black"/>
              </a:solidFill>
            </a:endParaRPr>
          </a:p>
        </p:txBody>
      </p:sp>
    </p:spTree>
    <p:extLst>
      <p:ext uri="{BB962C8B-B14F-4D97-AF65-F5344CB8AC3E}">
        <p14:creationId xmlns:p14="http://schemas.microsoft.com/office/powerpoint/2010/main" val="1924286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smtClean="0">
              <a:solidFill>
                <a:prstClr val="black"/>
              </a:solidFill>
            </a:endParaRPr>
          </a:p>
        </p:txBody>
      </p:sp>
    </p:spTree>
    <p:extLst>
      <p:ext uri="{BB962C8B-B14F-4D97-AF65-F5344CB8AC3E}">
        <p14:creationId xmlns:p14="http://schemas.microsoft.com/office/powerpoint/2010/main" val="8400360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smtClean="0">
              <a:solidFill>
                <a:prstClr val="black"/>
              </a:solidFill>
            </a:endParaRPr>
          </a:p>
        </p:txBody>
      </p:sp>
    </p:spTree>
    <p:extLst>
      <p:ext uri="{BB962C8B-B14F-4D97-AF65-F5344CB8AC3E}">
        <p14:creationId xmlns:p14="http://schemas.microsoft.com/office/powerpoint/2010/main" val="23832195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smtClean="0">
              <a:solidFill>
                <a:prstClr val="black"/>
              </a:solidFill>
            </a:endParaRPr>
          </a:p>
        </p:txBody>
      </p:sp>
    </p:spTree>
    <p:extLst>
      <p:ext uri="{BB962C8B-B14F-4D97-AF65-F5344CB8AC3E}">
        <p14:creationId xmlns:p14="http://schemas.microsoft.com/office/powerpoint/2010/main" val="3934726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smtClean="0">
              <a:solidFill>
                <a:prstClr val="black"/>
              </a:solidFill>
            </a:endParaRPr>
          </a:p>
        </p:txBody>
      </p:sp>
    </p:spTree>
    <p:extLst>
      <p:ext uri="{BB962C8B-B14F-4D97-AF65-F5344CB8AC3E}">
        <p14:creationId xmlns:p14="http://schemas.microsoft.com/office/powerpoint/2010/main" val="11412461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smtClean="0">
              <a:solidFill>
                <a:prstClr val="black"/>
              </a:solidFill>
            </a:endParaRPr>
          </a:p>
        </p:txBody>
      </p:sp>
    </p:spTree>
    <p:extLst>
      <p:ext uri="{BB962C8B-B14F-4D97-AF65-F5344CB8AC3E}">
        <p14:creationId xmlns:p14="http://schemas.microsoft.com/office/powerpoint/2010/main" val="393563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4253532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3244448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3431690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53970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6147991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34343006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564181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2017/2/4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2017/2/4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2017/2/4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2017/2/4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2017/2/4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2017/2/4</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2017/2/4</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2017/2/4</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2017/2/4</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2017/2/4</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2017/2/4</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2017/2/4</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18-22】</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耶穌見許多人圍著他，就吩咐渡到那邊去。</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Jesus saw great multitudes about Him, He gave a command to depart to the other side.</a:t>
            </a: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有一個文士來對他說：“夫子，你無論往哪裡去，我要跟從你。”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a certain scribe came and said to Him, "Teacher, I will follow You wherever You go</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啟示錄</a:t>
            </a:r>
            <a:r>
              <a:rPr lang="en-US" altLang="zh-CN" sz="3600" b="1" dirty="0" smtClean="0">
                <a:ea typeface="黑体" panose="02010609060101010101" pitchFamily="49" charset="-122"/>
              </a:rPr>
              <a:t>Revelation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14-22】</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看哪，我站在門外叩門，若有聽見我聲音就開門的，我要進到他那裡去，我與他，他與我，一同坐席。</a:t>
            </a:r>
          </a:p>
          <a:p>
            <a:pPr algn="l"/>
            <a:r>
              <a:rPr lang="en-US" altLang="zh-CN" sz="3600" b="1" dirty="0" smtClean="0">
                <a:ea typeface="黑体" panose="02010609060101010101" pitchFamily="49" charset="-122"/>
              </a:rPr>
              <a:t>Behold</a:t>
            </a:r>
            <a:r>
              <a:rPr lang="en-US" altLang="zh-CN" sz="3600" b="1" dirty="0">
                <a:ea typeface="黑体" panose="02010609060101010101" pitchFamily="49" charset="-122"/>
              </a:rPr>
              <a:t>, I stand at the door and knock. If anyone hears My voice and opens the door, I will come in to him and dine with him, and he with Me.</a:t>
            </a:r>
          </a:p>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得勝的，我要賜他在我寶座上與我同坐，就如我得了勝，在我父的寶座上與他同坐一般。</a:t>
            </a:r>
          </a:p>
          <a:p>
            <a:pPr algn="l"/>
            <a:r>
              <a:rPr lang="en-US" altLang="zh-CN" sz="3600" b="1" dirty="0" smtClean="0">
                <a:ea typeface="黑体" panose="02010609060101010101" pitchFamily="49" charset="-122"/>
              </a:rPr>
              <a:t>To </a:t>
            </a:r>
            <a:r>
              <a:rPr lang="en-US" altLang="zh-CN" sz="3600" b="1" dirty="0">
                <a:ea typeface="黑体" panose="02010609060101010101" pitchFamily="49" charset="-122"/>
              </a:rPr>
              <a:t>him who overcomes I will grant to sit with Me on My throne, as I also overcame and sat down with My Father on His throne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06555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啟示錄</a:t>
            </a:r>
            <a:r>
              <a:rPr lang="en-US" altLang="zh-CN" sz="3600" b="1" dirty="0" smtClean="0">
                <a:ea typeface="黑体" panose="02010609060101010101" pitchFamily="49" charset="-122"/>
              </a:rPr>
              <a:t>Revelation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14-22】</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聖靈向眾教會所說的話，凡有耳的，就應當聽。” </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He who has an ear, let him hear what the Spirit says to the churches.""'</a:t>
            </a:r>
          </a:p>
        </p:txBody>
      </p:sp>
    </p:spTree>
    <p:extLst>
      <p:ext uri="{BB962C8B-B14F-4D97-AF65-F5344CB8AC3E}">
        <p14:creationId xmlns:p14="http://schemas.microsoft.com/office/powerpoint/2010/main" val="1447582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a:ea typeface="黑体" panose="02010609060101010101" pitchFamily="49" charset="-122"/>
              </a:rPr>
              <a:t>啟示錄</a:t>
            </a:r>
            <a:r>
              <a:rPr lang="en-US" altLang="zh-CN" sz="3600" b="1" dirty="0">
                <a:ea typeface="黑体" panose="02010609060101010101" pitchFamily="49" charset="-122"/>
              </a:rPr>
              <a:t>Revelation 3</a:t>
            </a:r>
            <a:r>
              <a:rPr lang="zh-CN" altLang="en-US" sz="3600" b="1" dirty="0">
                <a:ea typeface="黑体" panose="02010609060101010101" pitchFamily="49" charset="-122"/>
              </a:rPr>
              <a:t>：</a:t>
            </a:r>
            <a:r>
              <a:rPr lang="en-US" altLang="zh-CN" sz="3600" b="1" dirty="0" smtClean="0">
                <a:ea typeface="黑体" panose="02010609060101010101" pitchFamily="49" charset="-122"/>
              </a:rPr>
              <a:t>19-20】</a:t>
            </a:r>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凡我所疼愛的，我就責備管教他，所以你要發熱心，也要悔改。</a:t>
            </a:r>
          </a:p>
          <a:p>
            <a:pPr algn="l"/>
            <a:r>
              <a:rPr lang="en-US" altLang="zh-CN" sz="3600" b="1" dirty="0" smtClean="0">
                <a:ea typeface="黑体" panose="02010609060101010101" pitchFamily="49" charset="-122"/>
              </a:rPr>
              <a:t>As </a:t>
            </a:r>
            <a:r>
              <a:rPr lang="en-US" altLang="zh-CN" sz="3600" b="1" dirty="0">
                <a:ea typeface="黑体" panose="02010609060101010101" pitchFamily="49" charset="-122"/>
              </a:rPr>
              <a:t>many as I love, I rebuke and chasten. Therefore be zealous and repent.</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看哪，我站在門外叩門，若有聽見我聲音就開門的，我要進到他那裡去，我與他，他與我，一同坐席。</a:t>
            </a:r>
          </a:p>
          <a:p>
            <a:pPr algn="l"/>
            <a:r>
              <a:rPr lang="en-US" altLang="zh-CN" sz="3600" b="1" dirty="0" smtClean="0">
                <a:ea typeface="黑体" panose="02010609060101010101" pitchFamily="49" charset="-122"/>
              </a:rPr>
              <a:t>Behold</a:t>
            </a:r>
            <a:r>
              <a:rPr lang="en-US" altLang="zh-CN" sz="3600" b="1" dirty="0">
                <a:ea typeface="黑体" panose="02010609060101010101" pitchFamily="49" charset="-122"/>
              </a:rPr>
              <a:t>, I stand at the door and knock. If anyone hears My voice and opens the door, I will come in to him and dine with him, and he with Me.”</a:t>
            </a:r>
          </a:p>
        </p:txBody>
      </p:sp>
    </p:spTree>
    <p:extLst>
      <p:ext uri="{BB962C8B-B14F-4D97-AF65-F5344CB8AC3E}">
        <p14:creationId xmlns:p14="http://schemas.microsoft.com/office/powerpoint/2010/main" val="2564309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12</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從施洗約翰的時候到如今，天國是努力進入的，努力的人就得著了。</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from the days of John the Baptist until now the kingdom of heaven suffers violence, and the violent take it by force.</a:t>
            </a:r>
          </a:p>
        </p:txBody>
      </p:sp>
    </p:spTree>
    <p:extLst>
      <p:ext uri="{BB962C8B-B14F-4D97-AF65-F5344CB8AC3E}">
        <p14:creationId xmlns:p14="http://schemas.microsoft.com/office/powerpoint/2010/main" val="3158857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18-22】</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耶穌見許多人圍著他，就吩咐渡到那邊去。</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Jesus saw great multitudes about Him, He gave a command to depart to the other side.</a:t>
            </a: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有一個文士來對他說：“夫子，你無論往哪裡去，我要跟從你。”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a certain scribe came and said to Him, "Teacher, I will follow You wherever You go</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336237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18-22】</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耶穌說：“狐狸有洞，天空的飛鳥有窩，人子卻沒有枕頭的地方。”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Jesus said to him, "Foxes have holes and birds of the air have nests, but the Son of Man has nowhere to lay His head."</a:t>
            </a:r>
          </a:p>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又有一個門徒對耶穌說：“主啊，容我先回去埋葬我的父親。”</a:t>
            </a:r>
          </a:p>
          <a:p>
            <a:pPr algn="l"/>
            <a:r>
              <a:rPr lang="zh-CN" altLang="en-US" sz="3600" b="1" dirty="0" smtClean="0">
                <a:ea typeface="黑体" panose="02010609060101010101" pitchFamily="49" charset="-122"/>
              </a:rPr>
              <a:t> </a:t>
            </a:r>
            <a:r>
              <a:rPr lang="en-US" altLang="zh-CN" sz="3600" b="1" dirty="0">
                <a:ea typeface="黑体" panose="02010609060101010101" pitchFamily="49" charset="-122"/>
              </a:rPr>
              <a:t>Then another of His disciples said to Him, "Lord, let me first go and bury my father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69494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18-22】</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耶穌說：“任憑死人埋葬他們的死人，你跟從我吧！”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Jesus said to him, "Follow Me, and let the dead bury their own dead."</a:t>
            </a:r>
          </a:p>
        </p:txBody>
      </p:sp>
    </p:spTree>
    <p:extLst>
      <p:ext uri="{BB962C8B-B14F-4D97-AF65-F5344CB8AC3E}">
        <p14:creationId xmlns:p14="http://schemas.microsoft.com/office/powerpoint/2010/main" val="17046527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4000" b="1" dirty="0" smtClean="0">
                <a:ea typeface="黑体" panose="02010609060101010101" pitchFamily="49" charset="-122"/>
              </a:rPr>
              <a:t>【</a:t>
            </a:r>
            <a:r>
              <a:rPr lang="zh-CN" altLang="en-US" sz="4000" b="1" dirty="0" smtClean="0">
                <a:ea typeface="黑体" panose="02010609060101010101" pitchFamily="49" charset="-122"/>
              </a:rPr>
              <a:t>馬太福音</a:t>
            </a:r>
            <a:r>
              <a:rPr lang="en-US" altLang="zh-CN" sz="4000" b="1" dirty="0" smtClean="0">
                <a:ea typeface="黑体" panose="02010609060101010101" pitchFamily="49" charset="-122"/>
              </a:rPr>
              <a:t>Matthew </a:t>
            </a:r>
            <a:r>
              <a:rPr lang="en-US" altLang="zh-CN" sz="4000" b="1" dirty="0">
                <a:ea typeface="黑体" panose="02010609060101010101" pitchFamily="49" charset="-122"/>
              </a:rPr>
              <a:t>8</a:t>
            </a:r>
            <a:r>
              <a:rPr lang="zh-CN" altLang="en-US" sz="4000" b="1" dirty="0">
                <a:ea typeface="黑体" panose="02010609060101010101" pitchFamily="49" charset="-122"/>
              </a:rPr>
              <a:t>：</a:t>
            </a:r>
            <a:r>
              <a:rPr lang="en-US" altLang="zh-CN" sz="4000" b="1" dirty="0" smtClean="0">
                <a:ea typeface="黑体" panose="02010609060101010101" pitchFamily="49" charset="-122"/>
              </a:rPr>
              <a:t>19-20</a:t>
            </a:r>
            <a:r>
              <a:rPr lang="en-US" altLang="zh-CN" sz="4000" b="1" dirty="0">
                <a:ea typeface="黑体" panose="02010609060101010101" pitchFamily="49" charset="-122"/>
              </a:rPr>
              <a:t>】</a:t>
            </a:r>
          </a:p>
          <a:p>
            <a:pPr algn="l"/>
            <a:r>
              <a:rPr lang="en-US" altLang="zh-CN" sz="4000" b="1" dirty="0" smtClean="0">
                <a:ea typeface="黑体" panose="02010609060101010101" pitchFamily="49" charset="-122"/>
              </a:rPr>
              <a:t>19</a:t>
            </a:r>
            <a:r>
              <a:rPr lang="zh-CN" altLang="en-US" sz="4000" b="1" dirty="0" smtClean="0">
                <a:ea typeface="黑体" panose="02010609060101010101" pitchFamily="49" charset="-122"/>
              </a:rPr>
              <a:t>有一個文士來對祂說：“夫子，你無論往哪裡去，我要跟從你。” </a:t>
            </a:r>
          </a:p>
          <a:p>
            <a:pPr algn="l"/>
            <a:r>
              <a:rPr lang="en-US" altLang="zh-CN" sz="4000" b="1" dirty="0" smtClean="0">
                <a:ea typeface="黑体" panose="02010609060101010101" pitchFamily="49" charset="-122"/>
              </a:rPr>
              <a:t>Then </a:t>
            </a:r>
            <a:r>
              <a:rPr lang="en-US" altLang="zh-CN" sz="4000" b="1" dirty="0">
                <a:ea typeface="黑体" panose="02010609060101010101" pitchFamily="49" charset="-122"/>
              </a:rPr>
              <a:t>a certain scribe came and said to Him, "Teacher, I will follow You wherever You go."</a:t>
            </a:r>
          </a:p>
          <a:p>
            <a:pPr algn="l"/>
            <a:r>
              <a:rPr lang="en-US" altLang="zh-CN" sz="4000" b="1" dirty="0" smtClean="0">
                <a:ea typeface="黑体" panose="02010609060101010101" pitchFamily="49" charset="-122"/>
              </a:rPr>
              <a:t>20</a:t>
            </a:r>
            <a:r>
              <a:rPr lang="zh-CN" altLang="en-US" sz="4000" b="1" dirty="0" smtClean="0">
                <a:ea typeface="黑体" panose="02010609060101010101" pitchFamily="49" charset="-122"/>
              </a:rPr>
              <a:t>耶穌說：“狐狸有洞，天空的飛鳥有窩，人子卻沒有枕頭的地方。” </a:t>
            </a:r>
          </a:p>
          <a:p>
            <a:pPr algn="l"/>
            <a:r>
              <a:rPr lang="en-US" altLang="zh-CN" sz="4000" b="1" dirty="0" smtClean="0">
                <a:ea typeface="黑体" panose="02010609060101010101" pitchFamily="49" charset="-122"/>
              </a:rPr>
              <a:t>And </a:t>
            </a:r>
            <a:r>
              <a:rPr lang="en-US" altLang="zh-CN" sz="4000" b="1" dirty="0">
                <a:ea typeface="黑体" panose="02010609060101010101" pitchFamily="49" charset="-122"/>
              </a:rPr>
              <a:t>Jesus said to him, "Foxes have holes and birds of the air have nests, but the Son of Man has nowhere to lay His head."</a:t>
            </a:r>
            <a:endParaRPr lang="en-US" altLang="zh-CN" sz="4000" b="1" dirty="0">
              <a:ea typeface="黑体" panose="02010609060101010101" pitchFamily="49" charset="-122"/>
            </a:endParaRPr>
          </a:p>
        </p:txBody>
      </p:sp>
    </p:spTree>
    <p:extLst>
      <p:ext uri="{BB962C8B-B14F-4D97-AF65-F5344CB8AC3E}">
        <p14:creationId xmlns:p14="http://schemas.microsoft.com/office/powerpoint/2010/main" val="1158095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4000" b="1" dirty="0">
                <a:ea typeface="黑体" panose="02010609060101010101" pitchFamily="49" charset="-122"/>
              </a:rPr>
              <a:t>【</a:t>
            </a:r>
            <a:r>
              <a:rPr lang="zh-CN" altLang="en-US" sz="4000" b="1" dirty="0">
                <a:ea typeface="黑体" panose="02010609060101010101" pitchFamily="49" charset="-122"/>
              </a:rPr>
              <a:t>路加福音</a:t>
            </a:r>
            <a:r>
              <a:rPr lang="en-US" altLang="zh-CN" sz="4000" b="1" dirty="0">
                <a:ea typeface="黑体" panose="02010609060101010101" pitchFamily="49" charset="-122"/>
              </a:rPr>
              <a:t>Luke 22</a:t>
            </a:r>
            <a:r>
              <a:rPr lang="zh-CN" altLang="en-US" sz="4000" b="1" dirty="0">
                <a:ea typeface="黑体" panose="02010609060101010101" pitchFamily="49" charset="-122"/>
              </a:rPr>
              <a:t>：</a:t>
            </a:r>
            <a:r>
              <a:rPr lang="en-US" altLang="zh-CN" sz="4000" b="1" dirty="0">
                <a:ea typeface="黑体" panose="02010609060101010101" pitchFamily="49" charset="-122"/>
              </a:rPr>
              <a:t>33-34】</a:t>
            </a:r>
          </a:p>
          <a:p>
            <a:pPr algn="l"/>
            <a:r>
              <a:rPr lang="en-US" altLang="zh-CN" sz="4000" b="1" dirty="0" smtClean="0">
                <a:ea typeface="黑体" panose="02010609060101010101" pitchFamily="49" charset="-122"/>
              </a:rPr>
              <a:t>33</a:t>
            </a:r>
            <a:r>
              <a:rPr lang="zh-CN" altLang="en-US" sz="4000" b="1" dirty="0" smtClean="0">
                <a:ea typeface="黑体" panose="02010609060101010101" pitchFamily="49" charset="-122"/>
              </a:rPr>
              <a:t>彼得說：“主啊，我就是同你下監，同你受死，也是甘心。” </a:t>
            </a:r>
          </a:p>
          <a:p>
            <a:pPr algn="l"/>
            <a:r>
              <a:rPr lang="en-US" altLang="zh-CN" sz="4000" b="1" dirty="0" smtClean="0">
                <a:ea typeface="黑体" panose="02010609060101010101" pitchFamily="49" charset="-122"/>
              </a:rPr>
              <a:t>But </a:t>
            </a:r>
            <a:r>
              <a:rPr lang="en-US" altLang="zh-CN" sz="4000" b="1" dirty="0">
                <a:ea typeface="黑体" panose="02010609060101010101" pitchFamily="49" charset="-122"/>
              </a:rPr>
              <a:t>he said to Him, "Lord, I am ready to go with You, both to prison and to death."</a:t>
            </a:r>
          </a:p>
          <a:p>
            <a:pPr algn="l"/>
            <a:r>
              <a:rPr lang="en-US" altLang="zh-CN" sz="4000" b="1" dirty="0" smtClean="0">
                <a:ea typeface="黑体" panose="02010609060101010101" pitchFamily="49" charset="-122"/>
              </a:rPr>
              <a:t>34</a:t>
            </a:r>
            <a:r>
              <a:rPr lang="zh-CN" altLang="en-US" sz="4000" b="1" dirty="0" smtClean="0">
                <a:ea typeface="黑体" panose="02010609060101010101" pitchFamily="49" charset="-122"/>
              </a:rPr>
              <a:t>耶穌說：“彼得，我告訴你，今日雞還沒有叫，你要三次說不認得我。” </a:t>
            </a:r>
          </a:p>
          <a:p>
            <a:pPr algn="l"/>
            <a:r>
              <a:rPr lang="en-US" altLang="zh-CN" sz="4000" b="1" dirty="0" smtClean="0">
                <a:ea typeface="黑体" panose="02010609060101010101" pitchFamily="49" charset="-122"/>
              </a:rPr>
              <a:t>Then </a:t>
            </a:r>
            <a:r>
              <a:rPr lang="en-US" altLang="zh-CN" sz="4000" b="1" dirty="0">
                <a:ea typeface="黑体" panose="02010609060101010101" pitchFamily="49" charset="-122"/>
              </a:rPr>
              <a:t>He said, "I tell you, Peter, the rooster shall not crow this day before you will deny three times that you know Me</a:t>
            </a:r>
            <a:r>
              <a:rPr lang="en-US" altLang="zh-CN" sz="4000" b="1" dirty="0" smtClean="0">
                <a:ea typeface="黑体" panose="02010609060101010101" pitchFamily="49" charset="-122"/>
              </a:rPr>
              <a:t>."</a:t>
            </a:r>
            <a:endParaRPr lang="en-US" altLang="zh-CN" sz="4000" b="1" dirty="0">
              <a:ea typeface="黑体" panose="02010609060101010101" pitchFamily="49" charset="-122"/>
            </a:endParaRPr>
          </a:p>
        </p:txBody>
      </p:sp>
    </p:spTree>
    <p:extLst>
      <p:ext uri="{BB962C8B-B14F-4D97-AF65-F5344CB8AC3E}">
        <p14:creationId xmlns:p14="http://schemas.microsoft.com/office/powerpoint/2010/main" val="10625306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4000" b="1" dirty="0" smtClean="0">
                <a:ea typeface="黑体" panose="02010609060101010101" pitchFamily="49" charset="-122"/>
              </a:rPr>
              <a:t>【</a:t>
            </a:r>
            <a:r>
              <a:rPr lang="zh-CN" altLang="en-US" sz="4000" b="1" dirty="0" smtClean="0">
                <a:ea typeface="黑体" panose="02010609060101010101" pitchFamily="49" charset="-122"/>
              </a:rPr>
              <a:t>馬太福音</a:t>
            </a:r>
            <a:r>
              <a:rPr lang="en-US" altLang="zh-CN" sz="4000" b="1" dirty="0" smtClean="0">
                <a:ea typeface="黑体" panose="02010609060101010101" pitchFamily="49" charset="-122"/>
              </a:rPr>
              <a:t>Matthew </a:t>
            </a:r>
            <a:r>
              <a:rPr lang="en-US" altLang="zh-CN" sz="4000" b="1" dirty="0">
                <a:ea typeface="黑体" panose="02010609060101010101" pitchFamily="49" charset="-122"/>
              </a:rPr>
              <a:t>8</a:t>
            </a:r>
            <a:r>
              <a:rPr lang="zh-CN" altLang="en-US" sz="4000" b="1" dirty="0">
                <a:ea typeface="黑体" panose="02010609060101010101" pitchFamily="49" charset="-122"/>
              </a:rPr>
              <a:t>：</a:t>
            </a:r>
            <a:r>
              <a:rPr lang="en-US" altLang="zh-CN" sz="4000" b="1" dirty="0" smtClean="0">
                <a:ea typeface="黑体" panose="02010609060101010101" pitchFamily="49" charset="-122"/>
              </a:rPr>
              <a:t>19-20</a:t>
            </a:r>
            <a:r>
              <a:rPr lang="en-US" altLang="zh-CN" sz="4000" b="1" dirty="0">
                <a:ea typeface="黑体" panose="02010609060101010101" pitchFamily="49" charset="-122"/>
              </a:rPr>
              <a:t>】</a:t>
            </a:r>
          </a:p>
          <a:p>
            <a:pPr algn="l"/>
            <a:r>
              <a:rPr lang="en-US" altLang="zh-CN" sz="4000" b="1" dirty="0" smtClean="0">
                <a:ea typeface="黑体" panose="02010609060101010101" pitchFamily="49" charset="-122"/>
              </a:rPr>
              <a:t>19</a:t>
            </a:r>
            <a:r>
              <a:rPr lang="zh-CN" altLang="en-US" sz="4000" b="1" dirty="0" smtClean="0">
                <a:ea typeface="黑体" panose="02010609060101010101" pitchFamily="49" charset="-122"/>
              </a:rPr>
              <a:t>有一個文士來對祂說：“夫子，你無論往哪裡去，我要跟從你。” </a:t>
            </a:r>
          </a:p>
          <a:p>
            <a:pPr algn="l"/>
            <a:r>
              <a:rPr lang="en-US" altLang="zh-CN" sz="4000" b="1" dirty="0" smtClean="0">
                <a:ea typeface="黑体" panose="02010609060101010101" pitchFamily="49" charset="-122"/>
              </a:rPr>
              <a:t>Then </a:t>
            </a:r>
            <a:r>
              <a:rPr lang="en-US" altLang="zh-CN" sz="4000" b="1" dirty="0">
                <a:ea typeface="黑体" panose="02010609060101010101" pitchFamily="49" charset="-122"/>
              </a:rPr>
              <a:t>a certain scribe came and said to Him, "Teacher, I will follow You wherever You go."</a:t>
            </a:r>
          </a:p>
          <a:p>
            <a:pPr algn="l"/>
            <a:r>
              <a:rPr lang="en-US" altLang="zh-CN" sz="4000" b="1" dirty="0" smtClean="0">
                <a:ea typeface="黑体" panose="02010609060101010101" pitchFamily="49" charset="-122"/>
              </a:rPr>
              <a:t>20</a:t>
            </a:r>
            <a:r>
              <a:rPr lang="zh-CN" altLang="en-US" sz="4000" b="1" dirty="0" smtClean="0">
                <a:ea typeface="黑体" panose="02010609060101010101" pitchFamily="49" charset="-122"/>
              </a:rPr>
              <a:t>耶穌說：“狐狸有洞，天空的飛鳥有窩，人子卻沒有枕頭的地方。” </a:t>
            </a:r>
          </a:p>
          <a:p>
            <a:pPr algn="l"/>
            <a:r>
              <a:rPr lang="en-US" altLang="zh-CN" sz="4000" b="1" dirty="0" smtClean="0">
                <a:ea typeface="黑体" panose="02010609060101010101" pitchFamily="49" charset="-122"/>
              </a:rPr>
              <a:t>And </a:t>
            </a:r>
            <a:r>
              <a:rPr lang="en-US" altLang="zh-CN" sz="4000" b="1" dirty="0">
                <a:ea typeface="黑体" panose="02010609060101010101" pitchFamily="49" charset="-122"/>
              </a:rPr>
              <a:t>Jesus said to him, "Foxes have holes and birds of the air have nests, but the Son of Man has nowhere to lay His head."</a:t>
            </a:r>
            <a:endParaRPr lang="en-US" altLang="zh-CN" sz="4000" b="1" dirty="0">
              <a:ea typeface="黑体" panose="02010609060101010101" pitchFamily="49" charset="-122"/>
            </a:endParaRPr>
          </a:p>
        </p:txBody>
      </p:sp>
    </p:spTree>
    <p:extLst>
      <p:ext uri="{BB962C8B-B14F-4D97-AF65-F5344CB8AC3E}">
        <p14:creationId xmlns:p14="http://schemas.microsoft.com/office/powerpoint/2010/main" val="4224452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18-22】</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耶穌說：“狐狸有洞，天空的飛鳥有窩，人子卻沒有枕頭的地方。”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Jesus said to him, "Foxes have holes and birds of the air have nests, but the Son of Man has nowhere to lay His head."</a:t>
            </a:r>
          </a:p>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又有一個門徒對耶穌說：“主啊，容我先回去埋葬我的父親。”</a:t>
            </a:r>
          </a:p>
          <a:p>
            <a:pPr algn="l"/>
            <a:r>
              <a:rPr lang="zh-CN" altLang="en-US" sz="3600" b="1" dirty="0" smtClean="0">
                <a:ea typeface="黑体" panose="02010609060101010101" pitchFamily="49" charset="-122"/>
              </a:rPr>
              <a:t> </a:t>
            </a:r>
            <a:r>
              <a:rPr lang="en-US" altLang="zh-CN" sz="3600" b="1" dirty="0">
                <a:ea typeface="黑体" panose="02010609060101010101" pitchFamily="49" charset="-122"/>
              </a:rPr>
              <a:t>Then another of His disciples said to Him, "Lord, let me first go and bury my father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602008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4000" b="1" dirty="0" smtClean="0">
                <a:ea typeface="黑体" panose="02010609060101010101" pitchFamily="49" charset="-122"/>
              </a:rPr>
              <a:t>【</a:t>
            </a:r>
            <a:r>
              <a:rPr lang="zh-CN" altLang="en-US" sz="4000" b="1" dirty="0" smtClean="0">
                <a:ea typeface="黑体" panose="02010609060101010101" pitchFamily="49" charset="-122"/>
              </a:rPr>
              <a:t>馬太福音</a:t>
            </a:r>
            <a:r>
              <a:rPr lang="en-US" altLang="zh-CN" sz="4000" b="1" dirty="0" smtClean="0">
                <a:ea typeface="黑体" panose="02010609060101010101" pitchFamily="49" charset="-122"/>
              </a:rPr>
              <a:t>Matthew </a:t>
            </a:r>
            <a:r>
              <a:rPr lang="en-US" altLang="zh-CN" sz="4000" b="1" dirty="0">
                <a:ea typeface="黑体" panose="02010609060101010101" pitchFamily="49" charset="-122"/>
              </a:rPr>
              <a:t>8</a:t>
            </a:r>
            <a:r>
              <a:rPr lang="zh-CN" altLang="en-US" sz="4000" b="1" dirty="0">
                <a:ea typeface="黑体" panose="02010609060101010101" pitchFamily="49" charset="-122"/>
              </a:rPr>
              <a:t>：</a:t>
            </a:r>
            <a:r>
              <a:rPr lang="en-US" altLang="zh-CN" sz="4000" b="1" dirty="0">
                <a:ea typeface="黑体" panose="02010609060101010101" pitchFamily="49" charset="-122"/>
              </a:rPr>
              <a:t>21-22】</a:t>
            </a:r>
          </a:p>
          <a:p>
            <a:pPr algn="l"/>
            <a:r>
              <a:rPr lang="en-US" altLang="zh-CN" sz="4000" b="1" dirty="0" smtClean="0">
                <a:ea typeface="黑体" panose="02010609060101010101" pitchFamily="49" charset="-122"/>
              </a:rPr>
              <a:t>21</a:t>
            </a:r>
            <a:r>
              <a:rPr lang="zh-CN" altLang="en-US" sz="4000" b="1" dirty="0" smtClean="0">
                <a:ea typeface="黑体" panose="02010609060101010101" pitchFamily="49" charset="-122"/>
              </a:rPr>
              <a:t>又有一個門徒對耶穌說：“主啊，容我先回去埋葬我的父親。”</a:t>
            </a:r>
          </a:p>
          <a:p>
            <a:pPr algn="l"/>
            <a:r>
              <a:rPr lang="zh-CN" altLang="en-US" sz="4000" b="1" dirty="0" smtClean="0">
                <a:ea typeface="黑体" panose="02010609060101010101" pitchFamily="49" charset="-122"/>
              </a:rPr>
              <a:t> </a:t>
            </a:r>
            <a:r>
              <a:rPr lang="en-US" altLang="zh-CN" sz="4000" b="1" dirty="0">
                <a:ea typeface="黑体" panose="02010609060101010101" pitchFamily="49" charset="-122"/>
              </a:rPr>
              <a:t>Then another of His disciples said to Him, "Lord, let me first go and bury my father."</a:t>
            </a:r>
          </a:p>
          <a:p>
            <a:pPr algn="l"/>
            <a:r>
              <a:rPr lang="en-US" altLang="zh-CN" sz="4000" b="1" dirty="0" smtClean="0">
                <a:ea typeface="黑体" panose="02010609060101010101" pitchFamily="49" charset="-122"/>
              </a:rPr>
              <a:t>22</a:t>
            </a:r>
            <a:r>
              <a:rPr lang="zh-CN" altLang="en-US" sz="4000" b="1" dirty="0" smtClean="0">
                <a:ea typeface="黑体" panose="02010609060101010101" pitchFamily="49" charset="-122"/>
              </a:rPr>
              <a:t>耶穌說：“任憑死人埋葬他們的死人，你跟從我吧！” </a:t>
            </a:r>
          </a:p>
          <a:p>
            <a:pPr algn="l"/>
            <a:r>
              <a:rPr lang="en-US" altLang="zh-CN" sz="4000" b="1" dirty="0" smtClean="0">
                <a:ea typeface="黑体" panose="02010609060101010101" pitchFamily="49" charset="-122"/>
              </a:rPr>
              <a:t>But </a:t>
            </a:r>
            <a:r>
              <a:rPr lang="en-US" altLang="zh-CN" sz="4000" b="1" dirty="0">
                <a:ea typeface="黑体" panose="02010609060101010101" pitchFamily="49" charset="-122"/>
              </a:rPr>
              <a:t>Jesus said to him, "Follow Me, and let the dead bury their own dead."</a:t>
            </a:r>
          </a:p>
        </p:txBody>
      </p:sp>
    </p:spTree>
    <p:extLst>
      <p:ext uri="{BB962C8B-B14F-4D97-AF65-F5344CB8AC3E}">
        <p14:creationId xmlns:p14="http://schemas.microsoft.com/office/powerpoint/2010/main" val="3673479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85000" lnSpcReduction="20000"/>
          </a:bodyPr>
          <a:lstStyle/>
          <a:p>
            <a:pPr algn="l"/>
            <a:r>
              <a:rPr lang="en-US" altLang="zh-CN" sz="4000" b="1" dirty="0">
                <a:ea typeface="黑体" panose="02010609060101010101" pitchFamily="49" charset="-122"/>
              </a:rPr>
              <a:t>【</a:t>
            </a:r>
            <a:r>
              <a:rPr lang="zh-CN" altLang="en-US" sz="4000" b="1" dirty="0">
                <a:ea typeface="黑体" panose="02010609060101010101" pitchFamily="49" charset="-122"/>
              </a:rPr>
              <a:t>路加福音</a:t>
            </a:r>
            <a:r>
              <a:rPr lang="en-US" altLang="zh-CN" sz="4000" b="1" dirty="0">
                <a:ea typeface="黑体" panose="02010609060101010101" pitchFamily="49" charset="-122"/>
              </a:rPr>
              <a:t>Luke 9</a:t>
            </a:r>
            <a:r>
              <a:rPr lang="zh-CN" altLang="en-US" sz="4000" b="1" dirty="0">
                <a:ea typeface="黑体" panose="02010609060101010101" pitchFamily="49" charset="-122"/>
              </a:rPr>
              <a:t>：</a:t>
            </a:r>
            <a:r>
              <a:rPr lang="en-US" altLang="zh-CN" sz="4000" b="1" dirty="0">
                <a:ea typeface="黑体" panose="02010609060101010101" pitchFamily="49" charset="-122"/>
              </a:rPr>
              <a:t>57-59】</a:t>
            </a:r>
          </a:p>
          <a:p>
            <a:pPr algn="l"/>
            <a:r>
              <a:rPr lang="en-US" altLang="zh-CN" sz="4000" b="1" dirty="0" smtClean="0">
                <a:ea typeface="黑体" panose="02010609060101010101" pitchFamily="49" charset="-122"/>
              </a:rPr>
              <a:t>57</a:t>
            </a:r>
            <a:r>
              <a:rPr lang="zh-CN" altLang="en-US" sz="4000" b="1" dirty="0" smtClean="0">
                <a:ea typeface="黑体" panose="02010609060101010101" pitchFamily="49" charset="-122"/>
              </a:rPr>
              <a:t>他們走路的時候，有一人對耶穌說：“你無論往哪裡去，我要跟從你。” </a:t>
            </a:r>
          </a:p>
          <a:p>
            <a:pPr algn="l"/>
            <a:r>
              <a:rPr lang="en-US" altLang="zh-CN" sz="4000" b="1" dirty="0" smtClean="0">
                <a:ea typeface="黑体" panose="02010609060101010101" pitchFamily="49" charset="-122"/>
              </a:rPr>
              <a:t>Now </a:t>
            </a:r>
            <a:r>
              <a:rPr lang="en-US" altLang="zh-CN" sz="4000" b="1" dirty="0">
                <a:ea typeface="黑体" panose="02010609060101010101" pitchFamily="49" charset="-122"/>
              </a:rPr>
              <a:t>it happened as they journeyed on the road, that someone said to Him, "Lord, I will follow You wherever You go."</a:t>
            </a:r>
          </a:p>
          <a:p>
            <a:pPr algn="l"/>
            <a:r>
              <a:rPr lang="en-US" altLang="zh-CN" sz="4000" b="1" dirty="0" smtClean="0">
                <a:ea typeface="黑体" panose="02010609060101010101" pitchFamily="49" charset="-122"/>
              </a:rPr>
              <a:t>58</a:t>
            </a:r>
            <a:r>
              <a:rPr lang="zh-CN" altLang="en-US" sz="4000" b="1" dirty="0" smtClean="0">
                <a:ea typeface="黑体" panose="02010609060101010101" pitchFamily="49" charset="-122"/>
              </a:rPr>
              <a:t>耶穌說：“狐狸有洞，天空的飛鳥有窩，只是人子沒有枕頭的地方。” </a:t>
            </a:r>
          </a:p>
          <a:p>
            <a:pPr algn="l"/>
            <a:r>
              <a:rPr lang="en-US" altLang="zh-CN" sz="4000" b="1" dirty="0" smtClean="0">
                <a:ea typeface="黑体" panose="02010609060101010101" pitchFamily="49" charset="-122"/>
              </a:rPr>
              <a:t>And </a:t>
            </a:r>
            <a:r>
              <a:rPr lang="en-US" altLang="zh-CN" sz="4000" b="1" dirty="0">
                <a:ea typeface="黑体" panose="02010609060101010101" pitchFamily="49" charset="-122"/>
              </a:rPr>
              <a:t>Jesus said to him, "Foxes have holes and birds of the air have nests, but the Son of Man has nowhere to lay His head."</a:t>
            </a:r>
          </a:p>
          <a:p>
            <a:pPr algn="l"/>
            <a:r>
              <a:rPr lang="en-US" altLang="zh-CN" sz="4000" b="1" dirty="0" smtClean="0">
                <a:ea typeface="黑体" panose="02010609060101010101" pitchFamily="49" charset="-122"/>
              </a:rPr>
              <a:t>59</a:t>
            </a:r>
            <a:r>
              <a:rPr lang="zh-CN" altLang="en-US" sz="4000" b="1" dirty="0" smtClean="0">
                <a:ea typeface="黑体" panose="02010609060101010101" pitchFamily="49" charset="-122"/>
              </a:rPr>
              <a:t>又對一個人說：“跟從我來！”那人說：“主，容我先回去埋葬我的父親。”</a:t>
            </a:r>
          </a:p>
          <a:p>
            <a:pPr algn="l"/>
            <a:r>
              <a:rPr lang="en-US" altLang="zh-CN" sz="4000" b="1" dirty="0" smtClean="0">
                <a:ea typeface="黑体" panose="02010609060101010101" pitchFamily="49" charset="-122"/>
              </a:rPr>
              <a:t>Then </a:t>
            </a:r>
            <a:r>
              <a:rPr lang="en-US" altLang="zh-CN" sz="4000" b="1" dirty="0">
                <a:ea typeface="黑体" panose="02010609060101010101" pitchFamily="49" charset="-122"/>
              </a:rPr>
              <a:t>He said to another, "Follow Me." But he said, "Lord, let me first go and bury my father."</a:t>
            </a:r>
          </a:p>
        </p:txBody>
      </p:sp>
    </p:spTree>
    <p:extLst>
      <p:ext uri="{BB962C8B-B14F-4D97-AF65-F5344CB8AC3E}">
        <p14:creationId xmlns:p14="http://schemas.microsoft.com/office/powerpoint/2010/main" val="620893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85000" lnSpcReduction="20000"/>
          </a:bodyPr>
          <a:lstStyle/>
          <a:p>
            <a:pPr algn="l"/>
            <a:r>
              <a:rPr lang="en-US" altLang="zh-CN" sz="4000" b="1" dirty="0" smtClean="0">
                <a:ea typeface="黑体" panose="02010609060101010101" pitchFamily="49" charset="-122"/>
              </a:rPr>
              <a:t>【</a:t>
            </a:r>
            <a:r>
              <a:rPr lang="zh-CN" altLang="en-US" sz="4000" b="1" dirty="0" smtClean="0">
                <a:ea typeface="黑体" panose="02010609060101010101" pitchFamily="49" charset="-122"/>
              </a:rPr>
              <a:t>但以理書</a:t>
            </a:r>
            <a:r>
              <a:rPr lang="en-US" altLang="zh-CN" sz="4000" b="1" dirty="0" smtClean="0">
                <a:ea typeface="黑体" panose="02010609060101010101" pitchFamily="49" charset="-122"/>
              </a:rPr>
              <a:t>Daniel </a:t>
            </a:r>
            <a:r>
              <a:rPr lang="en-US" altLang="zh-CN" sz="4000" b="1" dirty="0">
                <a:ea typeface="黑体" panose="02010609060101010101" pitchFamily="49" charset="-122"/>
              </a:rPr>
              <a:t>7</a:t>
            </a:r>
            <a:r>
              <a:rPr lang="zh-CN" altLang="en-US" sz="4000" b="1" dirty="0">
                <a:ea typeface="黑体" panose="02010609060101010101" pitchFamily="49" charset="-122"/>
              </a:rPr>
              <a:t>：</a:t>
            </a:r>
            <a:r>
              <a:rPr lang="en-US" altLang="zh-CN" sz="4000" b="1" dirty="0">
                <a:ea typeface="黑体" panose="02010609060101010101" pitchFamily="49" charset="-122"/>
              </a:rPr>
              <a:t>13-14】</a:t>
            </a:r>
          </a:p>
          <a:p>
            <a:pPr algn="l"/>
            <a:r>
              <a:rPr lang="en-US" altLang="zh-CN" sz="4000" b="1" dirty="0" smtClean="0">
                <a:ea typeface="黑体" panose="02010609060101010101" pitchFamily="49" charset="-122"/>
              </a:rPr>
              <a:t>13</a:t>
            </a:r>
            <a:r>
              <a:rPr lang="zh-CN" altLang="en-US" sz="4000" b="1" dirty="0" smtClean="0">
                <a:ea typeface="黑体" panose="02010609060101010101" pitchFamily="49" charset="-122"/>
              </a:rPr>
              <a:t>我在夜間的異象中觀看，見有一位象人子的，駕著天雲而來，被領到亙古常在者面前， </a:t>
            </a:r>
          </a:p>
          <a:p>
            <a:pPr algn="l"/>
            <a:r>
              <a:rPr lang="en-US" altLang="zh-CN" sz="4000" b="1" dirty="0" smtClean="0">
                <a:ea typeface="黑体" panose="02010609060101010101" pitchFamily="49" charset="-122"/>
              </a:rPr>
              <a:t>"</a:t>
            </a:r>
            <a:r>
              <a:rPr lang="en-US" altLang="zh-CN" sz="4000" b="1" dirty="0">
                <a:ea typeface="黑体" panose="02010609060101010101" pitchFamily="49" charset="-122"/>
              </a:rPr>
              <a:t>I was watching in the night visions, And behold, One like the Son of Man, Coming with the clouds of heaven! He came to the Ancient of Days, And they brought Him near before Him.</a:t>
            </a:r>
          </a:p>
          <a:p>
            <a:pPr algn="l"/>
            <a:r>
              <a:rPr lang="en-US" altLang="zh-CN" sz="4000" b="1" dirty="0" smtClean="0">
                <a:ea typeface="黑体" panose="02010609060101010101" pitchFamily="49" charset="-122"/>
              </a:rPr>
              <a:t>14</a:t>
            </a:r>
            <a:r>
              <a:rPr lang="zh-CN" altLang="en-US" sz="4000" b="1" dirty="0" smtClean="0">
                <a:ea typeface="黑体" panose="02010609060101010101" pitchFamily="49" charset="-122"/>
              </a:rPr>
              <a:t>得了權柄、榮耀、國度，使各方、各國、各族的人都事奉祂。祂的權柄是永遠的，不能廢去；祂的國必不敗壞。</a:t>
            </a:r>
          </a:p>
          <a:p>
            <a:pPr algn="l"/>
            <a:r>
              <a:rPr lang="en-US" altLang="zh-CN" sz="4000" b="1" dirty="0" smtClean="0">
                <a:ea typeface="黑体" panose="02010609060101010101" pitchFamily="49" charset="-122"/>
              </a:rPr>
              <a:t>Then </a:t>
            </a:r>
            <a:r>
              <a:rPr lang="en-US" altLang="zh-CN" sz="4000" b="1" dirty="0">
                <a:ea typeface="黑体" panose="02010609060101010101" pitchFamily="49" charset="-122"/>
              </a:rPr>
              <a:t>to Him was given dominion and glory and a kingdom, That all peoples, nations, and languages should serve Him. His dominion is an everlasting dominion, Which shall not pass away, And His kingdom the one Which shall not be destroyed.</a:t>
            </a:r>
          </a:p>
        </p:txBody>
      </p:sp>
    </p:spTree>
    <p:extLst>
      <p:ext uri="{BB962C8B-B14F-4D97-AF65-F5344CB8AC3E}">
        <p14:creationId xmlns:p14="http://schemas.microsoft.com/office/powerpoint/2010/main" val="3711404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4000" b="1" dirty="0" smtClean="0">
                <a:ea typeface="黑体" panose="02010609060101010101" pitchFamily="49" charset="-122"/>
              </a:rPr>
              <a:t>【</a:t>
            </a:r>
            <a:r>
              <a:rPr lang="zh-CN" altLang="en-US" sz="4000" b="1" dirty="0" smtClean="0">
                <a:ea typeface="黑体" panose="02010609060101010101" pitchFamily="49" charset="-122"/>
              </a:rPr>
              <a:t>約翰福音</a:t>
            </a:r>
            <a:r>
              <a:rPr lang="en-US" altLang="zh-CN" sz="4000" b="1" dirty="0" smtClean="0">
                <a:ea typeface="黑体" panose="02010609060101010101" pitchFamily="49" charset="-122"/>
              </a:rPr>
              <a:t>John </a:t>
            </a:r>
            <a:r>
              <a:rPr lang="en-US" altLang="zh-CN" sz="4000" b="1" dirty="0">
                <a:ea typeface="黑体" panose="02010609060101010101" pitchFamily="49" charset="-122"/>
              </a:rPr>
              <a:t>11</a:t>
            </a:r>
            <a:r>
              <a:rPr lang="zh-CN" altLang="en-US" sz="4000" b="1" dirty="0">
                <a:ea typeface="黑体" panose="02010609060101010101" pitchFamily="49" charset="-122"/>
              </a:rPr>
              <a:t>：</a:t>
            </a:r>
            <a:r>
              <a:rPr lang="en-US" altLang="zh-CN" sz="4000" b="1" dirty="0">
                <a:ea typeface="黑体" panose="02010609060101010101" pitchFamily="49" charset="-122"/>
              </a:rPr>
              <a:t>26</a:t>
            </a:r>
            <a:r>
              <a:rPr lang="en-US" altLang="zh-CN" sz="4000" b="1" dirty="0" smtClean="0">
                <a:ea typeface="黑体" panose="02010609060101010101" pitchFamily="49" charset="-122"/>
              </a:rPr>
              <a:t>】</a:t>
            </a:r>
          </a:p>
          <a:p>
            <a:pPr algn="l"/>
            <a:r>
              <a:rPr lang="zh-CN" altLang="en-US" sz="4000" b="1" dirty="0" smtClean="0">
                <a:ea typeface="黑体" panose="02010609060101010101" pitchFamily="49" charset="-122"/>
              </a:rPr>
              <a:t>凡活著信我的人必永遠不死。你信這話嗎？ </a:t>
            </a:r>
          </a:p>
          <a:p>
            <a:pPr algn="l"/>
            <a:r>
              <a:rPr lang="en-US" altLang="zh-CN" sz="4000" b="1" dirty="0" smtClean="0">
                <a:ea typeface="黑体" panose="02010609060101010101" pitchFamily="49" charset="-122"/>
              </a:rPr>
              <a:t>And </a:t>
            </a:r>
            <a:r>
              <a:rPr lang="en-US" altLang="zh-CN" sz="4000" b="1" dirty="0">
                <a:ea typeface="黑体" panose="02010609060101010101" pitchFamily="49" charset="-122"/>
              </a:rPr>
              <a:t>whoever lives and believes in Me shall never die. Do you believe this?"</a:t>
            </a:r>
          </a:p>
        </p:txBody>
      </p:sp>
    </p:spTree>
    <p:extLst>
      <p:ext uri="{BB962C8B-B14F-4D97-AF65-F5344CB8AC3E}">
        <p14:creationId xmlns:p14="http://schemas.microsoft.com/office/powerpoint/2010/main" val="3863044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18-22】</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耶穌說：“任憑死人埋葬他們的死人，你跟從我吧！”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Jesus said to him, "Follow Me, and let the dead bury their own dead."</a:t>
            </a:r>
          </a:p>
        </p:txBody>
      </p:sp>
    </p:spTree>
    <p:extLst>
      <p:ext uri="{BB962C8B-B14F-4D97-AF65-F5344CB8AC3E}">
        <p14:creationId xmlns:p14="http://schemas.microsoft.com/office/powerpoint/2010/main" val="1572246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17</a:t>
            </a:r>
            <a:r>
              <a:rPr lang="zh-CN" altLang="en-US" sz="3600" b="1" dirty="0">
                <a:ea typeface="黑体" panose="02010609060101010101" pitchFamily="49" charset="-122"/>
              </a:rPr>
              <a:t>：</a:t>
            </a:r>
            <a:r>
              <a:rPr lang="en-US" altLang="zh-CN" sz="3600" b="1" dirty="0">
                <a:ea typeface="黑体" panose="02010609060101010101" pitchFamily="49" charset="-122"/>
              </a:rPr>
              <a:t>3</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認識你獨一的真神，並且認識你所差來的耶穌基督，這就是永生。</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this is eternal life, that they may know You, the only true God, and Jesus Christ whom You have sent.</a:t>
            </a:r>
          </a:p>
        </p:txBody>
      </p:sp>
    </p:spTree>
    <p:extLst>
      <p:ext uri="{BB962C8B-B14F-4D97-AF65-F5344CB8AC3E}">
        <p14:creationId xmlns:p14="http://schemas.microsoft.com/office/powerpoint/2010/main" val="2093677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smtClean="0">
                <a:ea typeface="黑体" panose="02010609060101010101" pitchFamily="49" charset="-122"/>
              </a:rPr>
              <a:t>18】</a:t>
            </a:r>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耶穌見許多人圍著他，就吩咐渡到那邊去。</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Jesus saw great multitudes about Him, He gave a command to depart to the other side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66738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啟示錄</a:t>
            </a:r>
            <a:r>
              <a:rPr lang="en-US" altLang="zh-CN" sz="3600" b="1" dirty="0" smtClean="0">
                <a:ea typeface="黑体" panose="02010609060101010101" pitchFamily="49" charset="-122"/>
              </a:rPr>
              <a:t>Revelation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20</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看哪，我站在門外叩門，若有聽見我聲音就開門的，我要進到他那裡去，我與他，他與我，一同坐席。</a:t>
            </a:r>
          </a:p>
          <a:p>
            <a:pPr algn="l"/>
            <a:r>
              <a:rPr lang="en-US" altLang="zh-CN" sz="3600" b="1" dirty="0" smtClean="0">
                <a:ea typeface="黑体" panose="02010609060101010101" pitchFamily="49" charset="-122"/>
              </a:rPr>
              <a:t>Behold</a:t>
            </a:r>
            <a:r>
              <a:rPr lang="en-US" altLang="zh-CN" sz="3600" b="1" dirty="0">
                <a:ea typeface="黑体" panose="02010609060101010101" pitchFamily="49" charset="-122"/>
              </a:rPr>
              <a:t>, I stand at the door and knock. If anyone hears My voice and opens the door, I will come in to him and dine with him, and he with Me.</a:t>
            </a:r>
          </a:p>
        </p:txBody>
      </p:sp>
    </p:spTree>
    <p:extLst>
      <p:ext uri="{BB962C8B-B14F-4D97-AF65-F5344CB8AC3E}">
        <p14:creationId xmlns:p14="http://schemas.microsoft.com/office/powerpoint/2010/main" val="2126942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啟示錄</a:t>
            </a:r>
            <a:r>
              <a:rPr lang="en-US" altLang="zh-CN" sz="3600" b="1" dirty="0" smtClean="0">
                <a:ea typeface="黑体" panose="02010609060101010101" pitchFamily="49" charset="-122"/>
              </a:rPr>
              <a:t>Revelation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14-22】</a:t>
            </a:r>
          </a:p>
          <a:p>
            <a:pPr algn="l"/>
            <a:r>
              <a:rPr lang="en-US" altLang="zh-CN" sz="3600" b="1" dirty="0">
                <a:ea typeface="黑体" panose="02010609060101010101" pitchFamily="49" charset="-122"/>
              </a:rPr>
              <a:t>14</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你要寫信給老底嘉教會的使者說：那為阿們的，為誠信真實見證的，在　神創造萬物之上為元首的，說：</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And to the angel of the church of the </a:t>
            </a:r>
            <a:r>
              <a:rPr lang="en-US" altLang="zh-CN" sz="3600" b="1" dirty="0" err="1">
                <a:ea typeface="黑体" panose="02010609060101010101" pitchFamily="49" charset="-122"/>
              </a:rPr>
              <a:t>Laodiceans</a:t>
            </a:r>
            <a:r>
              <a:rPr lang="en-US" altLang="zh-CN" sz="3600" b="1" dirty="0">
                <a:ea typeface="黑体" panose="02010609060101010101" pitchFamily="49" charset="-122"/>
              </a:rPr>
              <a:t> write, "These things says the Amen, the Faithful and True Witness, the Beginning of the creation of God:</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我知道你的行為，你也不冷也不熱，我巴不得你或冷或熱。</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I know your works, that you are neither cold nor hot. I could wish you were cold or hot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97256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啟示錄</a:t>
            </a:r>
            <a:r>
              <a:rPr lang="en-US" altLang="zh-CN" sz="3600" b="1" dirty="0" smtClean="0">
                <a:ea typeface="黑体" panose="02010609060101010101" pitchFamily="49" charset="-122"/>
              </a:rPr>
              <a:t>Revelation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14-22】</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你既如溫水，也不冷也不熱，所以我必從我口中把你吐出去。</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then, because you are lukewarm, and neither cold nor hot, I will vomit you out of My mouth.</a:t>
            </a:r>
          </a:p>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你說：我是富足，已經發了財，一樣都不缺；卻不知道你是那困苦、可憐、貧窮、瞎眼、赤身的。</a:t>
            </a:r>
          </a:p>
          <a:p>
            <a:pPr algn="l"/>
            <a:r>
              <a:rPr lang="en-US" altLang="zh-CN" sz="3600" b="1" dirty="0" smtClean="0">
                <a:ea typeface="黑体" panose="02010609060101010101" pitchFamily="49" charset="-122"/>
              </a:rPr>
              <a:t>Because </a:t>
            </a:r>
            <a:r>
              <a:rPr lang="en-US" altLang="zh-CN" sz="3600" b="1" dirty="0">
                <a:ea typeface="黑体" panose="02010609060101010101" pitchFamily="49" charset="-122"/>
              </a:rPr>
              <a:t>you say, "I am rich, have become wealthy, and have need of nothing'--and do not know that you are wretched, miserable, poor, blind, and naked-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1046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啟示錄</a:t>
            </a:r>
            <a:r>
              <a:rPr lang="en-US" altLang="zh-CN" sz="3600" b="1" dirty="0" smtClean="0">
                <a:ea typeface="黑体" panose="02010609060101010101" pitchFamily="49" charset="-122"/>
              </a:rPr>
              <a:t>Revelation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14-22】</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我勸你向我買火煉的金子，叫你富足；又買白衣穿上，叫你赤身的羞恥不露出來；又買眼藥擦你的眼睛，使你能看見。</a:t>
            </a:r>
          </a:p>
          <a:p>
            <a:pPr algn="l"/>
            <a:r>
              <a:rPr lang="en-US" altLang="zh-CN" sz="3600" b="1" dirty="0" smtClean="0">
                <a:ea typeface="黑体" panose="02010609060101010101" pitchFamily="49" charset="-122"/>
              </a:rPr>
              <a:t>I </a:t>
            </a:r>
            <a:r>
              <a:rPr lang="en-US" altLang="zh-CN" sz="3600" b="1" dirty="0">
                <a:ea typeface="黑体" panose="02010609060101010101" pitchFamily="49" charset="-122"/>
              </a:rPr>
              <a:t>counsel you to buy from Me gold refined in the fire, that you may be rich; and white garments, that you may be clothed, that the shame of your nakedness may not be revealed; and anoint your eyes with eye salve, that you may see.</a:t>
            </a: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凡我所疼愛的，我就責備管教他，所以你要發熱心，也要悔改。</a:t>
            </a:r>
          </a:p>
          <a:p>
            <a:pPr algn="l"/>
            <a:r>
              <a:rPr lang="en-US" altLang="zh-CN" sz="3600" b="1" dirty="0" smtClean="0">
                <a:ea typeface="黑体" panose="02010609060101010101" pitchFamily="49" charset="-122"/>
              </a:rPr>
              <a:t>As </a:t>
            </a:r>
            <a:r>
              <a:rPr lang="en-US" altLang="zh-CN" sz="3600" b="1" dirty="0">
                <a:ea typeface="黑体" panose="02010609060101010101" pitchFamily="49" charset="-122"/>
              </a:rPr>
              <a:t>many as I love, I rebuke and chasten. Therefore be zealous and repent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43981182"/>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3284</TotalTime>
  <Words>2328</Words>
  <Application>Microsoft Office PowerPoint</Application>
  <PresentationFormat>全屏显示(4:3)</PresentationFormat>
  <Paragraphs>124</Paragraphs>
  <Slides>23</Slides>
  <Notes>23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23</vt:i4>
      </vt:variant>
    </vt:vector>
  </HeadingPairs>
  <TitlesOfParts>
    <vt:vector size="30"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353</cp:revision>
  <dcterms:created xsi:type="dcterms:W3CDTF">2014-02-25T17:54:08Z</dcterms:created>
  <dcterms:modified xsi:type="dcterms:W3CDTF">2017-02-04T20:05:02Z</dcterms:modified>
</cp:coreProperties>
</file>