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15"/>
  </p:notesMasterIdLst>
  <p:handoutMasterIdLst>
    <p:handoutMasterId r:id="rId16"/>
  </p:handoutMasterIdLst>
  <p:sldIdLst>
    <p:sldId id="469" r:id="rId2"/>
    <p:sldId id="526" r:id="rId3"/>
    <p:sldId id="527" r:id="rId4"/>
    <p:sldId id="528" r:id="rId5"/>
    <p:sldId id="510" r:id="rId6"/>
    <p:sldId id="511" r:id="rId7"/>
    <p:sldId id="499" r:id="rId8"/>
    <p:sldId id="529" r:id="rId9"/>
    <p:sldId id="530" r:id="rId10"/>
    <p:sldId id="531" r:id="rId11"/>
    <p:sldId id="512" r:id="rId12"/>
    <p:sldId id="500" r:id="rId13"/>
    <p:sldId id="505" r:id="rId1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63" d="100"/>
          <a:sy n="63" d="100"/>
        </p:scale>
        <p:origin x="101" y="6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2017/2/10</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2017/2/10</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smtClean="0">
              <a:solidFill>
                <a:prstClr val="black"/>
              </a:solidFill>
            </a:endParaRPr>
          </a:p>
        </p:txBody>
      </p:sp>
    </p:spTree>
    <p:extLst>
      <p:ext uri="{BB962C8B-B14F-4D97-AF65-F5344CB8AC3E}">
        <p14:creationId xmlns:p14="http://schemas.microsoft.com/office/powerpoint/2010/main" val="8798093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smtClean="0">
              <a:solidFill>
                <a:prstClr val="black"/>
              </a:solidFill>
            </a:endParaRPr>
          </a:p>
        </p:txBody>
      </p:sp>
    </p:spTree>
    <p:extLst>
      <p:ext uri="{BB962C8B-B14F-4D97-AF65-F5344CB8AC3E}">
        <p14:creationId xmlns:p14="http://schemas.microsoft.com/office/powerpoint/2010/main" val="34316906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smtClean="0">
              <a:solidFill>
                <a:prstClr val="black"/>
              </a:solidFill>
            </a:endParaRPr>
          </a:p>
        </p:txBody>
      </p:sp>
    </p:spTree>
    <p:extLst>
      <p:ext uri="{BB962C8B-B14F-4D97-AF65-F5344CB8AC3E}">
        <p14:creationId xmlns:p14="http://schemas.microsoft.com/office/powerpoint/2010/main" val="539704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smtClean="0">
              <a:solidFill>
                <a:prstClr val="black"/>
              </a:solidFill>
            </a:endParaRPr>
          </a:p>
        </p:txBody>
      </p:sp>
    </p:spTree>
    <p:extLst>
      <p:ext uri="{BB962C8B-B14F-4D97-AF65-F5344CB8AC3E}">
        <p14:creationId xmlns:p14="http://schemas.microsoft.com/office/powerpoint/2010/main" val="614799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smtClean="0">
              <a:solidFill>
                <a:prstClr val="black"/>
              </a:solidFill>
            </a:endParaRPr>
          </a:p>
        </p:txBody>
      </p:sp>
    </p:spTree>
    <p:extLst>
      <p:ext uri="{BB962C8B-B14F-4D97-AF65-F5344CB8AC3E}">
        <p14:creationId xmlns:p14="http://schemas.microsoft.com/office/powerpoint/2010/main" val="9070672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992047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28176300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smtClean="0">
              <a:solidFill>
                <a:prstClr val="black"/>
              </a:solidFill>
            </a:endParaRPr>
          </a:p>
        </p:txBody>
      </p:sp>
    </p:spTree>
    <p:extLst>
      <p:ext uri="{BB962C8B-B14F-4D97-AF65-F5344CB8AC3E}">
        <p14:creationId xmlns:p14="http://schemas.microsoft.com/office/powerpoint/2010/main" val="8400360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smtClean="0">
              <a:solidFill>
                <a:prstClr val="black"/>
              </a:solidFill>
            </a:endParaRPr>
          </a:p>
        </p:txBody>
      </p:sp>
    </p:spTree>
    <p:extLst>
      <p:ext uri="{BB962C8B-B14F-4D97-AF65-F5344CB8AC3E}">
        <p14:creationId xmlns:p14="http://schemas.microsoft.com/office/powerpoint/2010/main" val="42535329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smtClean="0">
              <a:solidFill>
                <a:prstClr val="black"/>
              </a:solidFill>
            </a:endParaRPr>
          </a:p>
        </p:txBody>
      </p:sp>
    </p:spTree>
    <p:extLst>
      <p:ext uri="{BB962C8B-B14F-4D97-AF65-F5344CB8AC3E}">
        <p14:creationId xmlns:p14="http://schemas.microsoft.com/office/powerpoint/2010/main" val="32444483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smtClean="0">
              <a:solidFill>
                <a:prstClr val="black"/>
              </a:solidFill>
            </a:endParaRPr>
          </a:p>
        </p:txBody>
      </p:sp>
    </p:spTree>
    <p:extLst>
      <p:ext uri="{BB962C8B-B14F-4D97-AF65-F5344CB8AC3E}">
        <p14:creationId xmlns:p14="http://schemas.microsoft.com/office/powerpoint/2010/main" val="38143725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smtClean="0">
              <a:solidFill>
                <a:prstClr val="black"/>
              </a:solidFill>
            </a:endParaRPr>
          </a:p>
        </p:txBody>
      </p:sp>
    </p:spTree>
    <p:extLst>
      <p:ext uri="{BB962C8B-B14F-4D97-AF65-F5344CB8AC3E}">
        <p14:creationId xmlns:p14="http://schemas.microsoft.com/office/powerpoint/2010/main" val="2948485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2017/2/10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2017/2/10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2017/2/10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2017/2/10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2017/2/10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2017/2/10</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2017/2/10</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2017/2/10</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2017/2/10</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2017/2/10</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2017/2/10</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2017/2/10</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23-27】</a:t>
            </a:r>
          </a:p>
          <a:p>
            <a:pPr algn="l"/>
            <a:r>
              <a:rPr lang="en-US" altLang="zh-CN" sz="3600" b="1" dirty="0" smtClean="0">
                <a:ea typeface="黑体" panose="02010609060101010101" pitchFamily="49" charset="-122"/>
              </a:rPr>
              <a:t>23</a:t>
            </a:r>
            <a:r>
              <a:rPr lang="zh-CN" altLang="en-US" sz="3600" b="1" dirty="0" smtClean="0">
                <a:ea typeface="黑体" panose="02010609060101010101" pitchFamily="49" charset="-122"/>
              </a:rPr>
              <a:t>耶穌上了船，門徒跟著祂。</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when He got into a boat, His disciples followed Him.</a:t>
            </a:r>
          </a:p>
          <a:p>
            <a:pPr algn="l"/>
            <a:r>
              <a:rPr lang="en-US" altLang="zh-CN" sz="3600" b="1" dirty="0" smtClean="0">
                <a:ea typeface="黑体" panose="02010609060101010101" pitchFamily="49" charset="-122"/>
              </a:rPr>
              <a:t>24</a:t>
            </a:r>
            <a:r>
              <a:rPr lang="zh-CN" altLang="en-US" sz="3600" b="1" dirty="0" smtClean="0">
                <a:ea typeface="黑体" panose="02010609060101010101" pitchFamily="49" charset="-122"/>
              </a:rPr>
              <a:t>海裡忽然起了暴風，甚至船被波浪掩蓋。耶穌卻睡著了。</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suddenly a great tempest arose on the sea, so that the boat was covered with the waves. But He was asleep</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23-27】</a:t>
            </a:r>
          </a:p>
          <a:p>
            <a:pPr algn="l"/>
            <a:r>
              <a:rPr lang="en-US" altLang="zh-CN" sz="3600" b="1" dirty="0" smtClean="0">
                <a:ea typeface="黑体" panose="02010609060101010101" pitchFamily="49" charset="-122"/>
              </a:rPr>
              <a:t>27</a:t>
            </a:r>
            <a:r>
              <a:rPr lang="zh-CN" altLang="en-US" sz="3600" b="1" dirty="0" smtClean="0">
                <a:ea typeface="黑体" panose="02010609060101010101" pitchFamily="49" charset="-122"/>
              </a:rPr>
              <a:t>眾人希奇，說：“這是怎樣的人？連風和海也聽從祂了！” </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the men marveled, saying, "Who can this be, that even the winds and the sea obey Him?"</a:t>
            </a:r>
          </a:p>
        </p:txBody>
      </p:sp>
    </p:spTree>
    <p:extLst>
      <p:ext uri="{BB962C8B-B14F-4D97-AF65-F5344CB8AC3E}">
        <p14:creationId xmlns:p14="http://schemas.microsoft.com/office/powerpoint/2010/main" val="2028666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25-26】</a:t>
            </a:r>
          </a:p>
          <a:p>
            <a:pPr algn="l"/>
            <a:r>
              <a:rPr lang="en-US" altLang="zh-CN" sz="3600" b="1" dirty="0" smtClean="0">
                <a:ea typeface="黑体" panose="02010609060101010101" pitchFamily="49" charset="-122"/>
              </a:rPr>
              <a:t>25</a:t>
            </a:r>
            <a:r>
              <a:rPr lang="zh-CN" altLang="en-US" sz="3600" b="1" dirty="0" smtClean="0">
                <a:ea typeface="黑体" panose="02010609060101010101" pitchFamily="49" charset="-122"/>
              </a:rPr>
              <a:t>門徒來叫醒了祂，說：“主啊，救我們，我們喪命啦！”</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His disciples came to Him and awoke Him, saying, "Lord, save us! We are perishing!"</a:t>
            </a:r>
          </a:p>
          <a:p>
            <a:pPr algn="l"/>
            <a:r>
              <a:rPr lang="en-US" altLang="zh-CN" sz="3600" b="1" dirty="0" smtClean="0">
                <a:ea typeface="黑体" panose="02010609060101010101" pitchFamily="49" charset="-122"/>
              </a:rPr>
              <a:t>26</a:t>
            </a:r>
            <a:r>
              <a:rPr lang="zh-CN" altLang="en-US" sz="3600" b="1" dirty="0" smtClean="0">
                <a:ea typeface="黑体" panose="02010609060101010101" pitchFamily="49" charset="-122"/>
              </a:rPr>
              <a:t>耶穌說：“你們這小信的人哪，為什麼膽怯呢？”於是起來，斥責風和海，風和海就大大的平靜了。</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He said to them, "Why are you fearful, O you of little faith?" Then He arose and rebuked the winds and the sea, and there was a great calm.</a:t>
            </a:r>
          </a:p>
        </p:txBody>
      </p:sp>
    </p:spTree>
    <p:extLst>
      <p:ext uri="{BB962C8B-B14F-4D97-AF65-F5344CB8AC3E}">
        <p14:creationId xmlns:p14="http://schemas.microsoft.com/office/powerpoint/2010/main" val="1667383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 </a:t>
            </a:r>
            <a:r>
              <a:rPr lang="en-US" altLang="zh-CN" sz="3600" b="1" dirty="0" smtClean="0">
                <a:ea typeface="黑体" panose="02010609060101010101" pitchFamily="49" charset="-122"/>
              </a:rPr>
              <a:t>Matthew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26-27】</a:t>
            </a:r>
          </a:p>
          <a:p>
            <a:pPr algn="l"/>
            <a:r>
              <a:rPr lang="en-US" altLang="zh-CN" sz="3600" b="1" dirty="0" smtClean="0">
                <a:ea typeface="黑体" panose="02010609060101010101" pitchFamily="49" charset="-122"/>
              </a:rPr>
              <a:t>26</a:t>
            </a:r>
            <a:r>
              <a:rPr lang="zh-CN" altLang="en-US" sz="3600" b="1" dirty="0" smtClean="0">
                <a:ea typeface="黑体" panose="02010609060101010101" pitchFamily="49" charset="-122"/>
              </a:rPr>
              <a:t>耶穌說：“你們這小信的人哪，為什麼膽怯呢？”於是起來，斥責風和海，風和海就大大的平靜了。</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He said to them, "Why are you fearful, O you of little faith?" Then He arose and rebuked the winds and the sea, and there was a great calm.</a:t>
            </a:r>
          </a:p>
          <a:p>
            <a:pPr algn="l"/>
            <a:r>
              <a:rPr lang="en-US" altLang="zh-CN" sz="3600" b="1" dirty="0" smtClean="0">
                <a:ea typeface="黑体" panose="02010609060101010101" pitchFamily="49" charset="-122"/>
              </a:rPr>
              <a:t>27</a:t>
            </a:r>
            <a:r>
              <a:rPr lang="zh-CN" altLang="en-US" sz="3600" b="1" dirty="0" smtClean="0">
                <a:ea typeface="黑体" panose="02010609060101010101" pitchFamily="49" charset="-122"/>
              </a:rPr>
              <a:t>眾人希奇，說：“這是怎樣的人？連風和海也聽從祂了！” </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the men marveled, saying, "Who can this be, that even the winds and the sea obey Him?"</a:t>
            </a:r>
          </a:p>
        </p:txBody>
      </p:sp>
    </p:spTree>
    <p:extLst>
      <p:ext uri="{BB962C8B-B14F-4D97-AF65-F5344CB8AC3E}">
        <p14:creationId xmlns:p14="http://schemas.microsoft.com/office/powerpoint/2010/main" val="2126942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fontScale="925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馬可福音</a:t>
            </a:r>
            <a:r>
              <a:rPr lang="en-US" altLang="zh-CN" sz="3600" b="1" dirty="0" smtClean="0">
                <a:ea typeface="黑体" panose="02010609060101010101" pitchFamily="49" charset="-122"/>
              </a:rPr>
              <a:t>Mark </a:t>
            </a:r>
            <a:r>
              <a:rPr lang="en-US" altLang="zh-CN" sz="3600" b="1" dirty="0">
                <a:ea typeface="黑体" panose="02010609060101010101" pitchFamily="49" charset="-122"/>
              </a:rPr>
              <a:t>4</a:t>
            </a:r>
            <a:r>
              <a:rPr lang="zh-CN" altLang="en-US" sz="3600" b="1" dirty="0">
                <a:ea typeface="黑体" panose="02010609060101010101" pitchFamily="49" charset="-122"/>
              </a:rPr>
              <a:t>：</a:t>
            </a:r>
            <a:r>
              <a:rPr lang="en-US" altLang="zh-CN" sz="3600" b="1" dirty="0">
                <a:ea typeface="黑体" panose="02010609060101010101" pitchFamily="49" charset="-122"/>
              </a:rPr>
              <a:t>41</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他們就</a:t>
            </a:r>
            <a:r>
              <a:rPr lang="zh-CN" altLang="en-US" sz="3600" b="1" u="sng" dirty="0" smtClean="0">
                <a:solidFill>
                  <a:srgbClr val="FF0000"/>
                </a:solidFill>
                <a:ea typeface="黑体" panose="02010609060101010101" pitchFamily="49" charset="-122"/>
              </a:rPr>
              <a:t>大大地懼怕</a:t>
            </a:r>
            <a:r>
              <a:rPr lang="zh-CN" altLang="en-US" sz="3600" b="1" dirty="0" smtClean="0">
                <a:ea typeface="黑体" panose="02010609060101010101" pitchFamily="49" charset="-122"/>
              </a:rPr>
              <a:t>，彼此說：“這到底是誰，連風和海也聽從祂了？” </a:t>
            </a:r>
            <a:r>
              <a:rPr lang="en-US" altLang="zh-CN" sz="3600" b="1" dirty="0" smtClean="0">
                <a:ea typeface="黑体" panose="02010609060101010101" pitchFamily="49" charset="-122"/>
              </a:rPr>
              <a:t>And </a:t>
            </a:r>
            <a:r>
              <a:rPr lang="en-US" altLang="zh-CN" sz="3600" b="1" dirty="0">
                <a:ea typeface="黑体" panose="02010609060101010101" pitchFamily="49" charset="-122"/>
              </a:rPr>
              <a:t>they </a:t>
            </a:r>
            <a:r>
              <a:rPr lang="en-US" altLang="zh-CN" sz="3600" b="1" u="sng" dirty="0">
                <a:solidFill>
                  <a:srgbClr val="FF0000"/>
                </a:solidFill>
                <a:ea typeface="黑体" panose="02010609060101010101" pitchFamily="49" charset="-122"/>
              </a:rPr>
              <a:t>feared exceedingly</a:t>
            </a:r>
            <a:r>
              <a:rPr lang="en-US" altLang="zh-CN" sz="3600" b="1" dirty="0">
                <a:ea typeface="黑体" panose="02010609060101010101" pitchFamily="49" charset="-122"/>
              </a:rPr>
              <a:t>, and said to one another, "Who can this be, that even the wind and the sea obey Him</a:t>
            </a:r>
            <a:r>
              <a:rPr lang="en-US" altLang="zh-CN" sz="3600" b="1" dirty="0" smtClean="0">
                <a:ea typeface="黑体" panose="02010609060101010101" pitchFamily="49" charset="-122"/>
              </a:rPr>
              <a:t>!“</a:t>
            </a:r>
          </a:p>
          <a:p>
            <a:pPr algn="l"/>
            <a:endParaRPr lang="en-US" altLang="zh-CN" sz="900" b="1" dirty="0">
              <a:ea typeface="黑体" panose="02010609060101010101" pitchFamily="49" charset="-122"/>
            </a:endParaRPr>
          </a:p>
          <a:p>
            <a:pPr algn="l"/>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8</a:t>
            </a:r>
            <a:r>
              <a:rPr lang="zh-CN" altLang="en-US" sz="3600" b="1" dirty="0">
                <a:ea typeface="黑体" panose="02010609060101010101" pitchFamily="49" charset="-122"/>
              </a:rPr>
              <a:t>：</a:t>
            </a:r>
            <a:r>
              <a:rPr lang="en-US" altLang="zh-CN" sz="3600" b="1" dirty="0">
                <a:ea typeface="黑体" panose="02010609060101010101" pitchFamily="49" charset="-122"/>
              </a:rPr>
              <a:t>25</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耶穌對他們說：“你們的信心在哪裡呢？”他們</a:t>
            </a:r>
            <a:r>
              <a:rPr lang="zh-CN" altLang="en-US" sz="3600" b="1" u="sng" dirty="0">
                <a:solidFill>
                  <a:srgbClr val="FF0000"/>
                </a:solidFill>
                <a:ea typeface="黑体" panose="02010609060101010101" pitchFamily="49" charset="-122"/>
              </a:rPr>
              <a:t>又懼怕</a:t>
            </a:r>
            <a:r>
              <a:rPr lang="zh-CN" altLang="en-US" sz="3600" b="1" dirty="0" smtClean="0">
                <a:ea typeface="黑体" panose="02010609060101010101" pitchFamily="49" charset="-122"/>
              </a:rPr>
              <a:t>又希奇，彼此說：“這到底是誰？祂吩咐風和水，連風和水也聽從他了。” </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He said to them, "Where is your faith?" And they </a:t>
            </a:r>
            <a:r>
              <a:rPr lang="en-US" altLang="zh-CN" sz="3600" b="1" u="sng" dirty="0">
                <a:solidFill>
                  <a:srgbClr val="FF0000"/>
                </a:solidFill>
                <a:ea typeface="黑体" panose="02010609060101010101" pitchFamily="49" charset="-122"/>
              </a:rPr>
              <a:t>were afraid</a:t>
            </a:r>
            <a:r>
              <a:rPr lang="en-US" altLang="zh-CN" sz="3600" b="1" dirty="0">
                <a:ea typeface="黑体" panose="02010609060101010101" pitchFamily="49" charset="-122"/>
              </a:rPr>
              <a:t>, and marveled, saying to one another, "Who can this be? For He commands even the winds and water, and they obey </a:t>
            </a:r>
            <a:r>
              <a:rPr lang="en-US" altLang="zh-CN" sz="3600" b="1" dirty="0" err="1">
                <a:ea typeface="黑体" panose="02010609060101010101" pitchFamily="49" charset="-122"/>
              </a:rPr>
              <a:t>Him!"A</a:t>
            </a:r>
            <a:r>
              <a:rPr lang="en-US" altLang="zh-CN" sz="3600" b="1" dirty="0">
                <a:ea typeface="黑体" panose="02010609060101010101" pitchFamily="49" charset="-122"/>
              </a:rPr>
              <a:t> Demon-Possessed Man Healed</a:t>
            </a:r>
          </a:p>
        </p:txBody>
      </p:sp>
    </p:spTree>
    <p:extLst>
      <p:ext uri="{BB962C8B-B14F-4D97-AF65-F5344CB8AC3E}">
        <p14:creationId xmlns:p14="http://schemas.microsoft.com/office/powerpoint/2010/main" val="597256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23-27】</a:t>
            </a:r>
          </a:p>
          <a:p>
            <a:pPr algn="l"/>
            <a:r>
              <a:rPr lang="en-US" altLang="zh-CN" sz="3600" b="1" dirty="0" smtClean="0">
                <a:ea typeface="黑体" panose="02010609060101010101" pitchFamily="49" charset="-122"/>
              </a:rPr>
              <a:t>25</a:t>
            </a:r>
            <a:r>
              <a:rPr lang="zh-CN" altLang="en-US" sz="3600" b="1" dirty="0" smtClean="0">
                <a:ea typeface="黑体" panose="02010609060101010101" pitchFamily="49" charset="-122"/>
              </a:rPr>
              <a:t>門徒來叫醒了祂，說：“主啊，救我們，我們喪命啦！” </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His disciples came to Him and awoke Him, saying, "Lord, save us! We are perishing!"</a:t>
            </a:r>
          </a:p>
          <a:p>
            <a:pPr algn="l"/>
            <a:r>
              <a:rPr lang="en-US" altLang="zh-CN" sz="3600" b="1" dirty="0" smtClean="0">
                <a:ea typeface="黑体" panose="02010609060101010101" pitchFamily="49" charset="-122"/>
              </a:rPr>
              <a:t>26</a:t>
            </a:r>
            <a:r>
              <a:rPr lang="zh-CN" altLang="en-US" sz="3600" b="1" dirty="0" smtClean="0">
                <a:ea typeface="黑体" panose="02010609060101010101" pitchFamily="49" charset="-122"/>
              </a:rPr>
              <a:t>耶穌說：“你們這小信的人哪，為什麼膽怯呢？”於是起來，斥責風和海，風和海就大大的平靜了。</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He said to them, "Why are you fearful, O you of little faith?" Then He arose and rebuked the winds and the sea, and there was a great calm</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493850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23-27】</a:t>
            </a:r>
          </a:p>
          <a:p>
            <a:pPr algn="l"/>
            <a:r>
              <a:rPr lang="en-US" altLang="zh-CN" sz="3600" b="1" dirty="0" smtClean="0">
                <a:ea typeface="黑体" panose="02010609060101010101" pitchFamily="49" charset="-122"/>
              </a:rPr>
              <a:t>27</a:t>
            </a:r>
            <a:r>
              <a:rPr lang="zh-CN" altLang="en-US" sz="3600" b="1" dirty="0" smtClean="0">
                <a:ea typeface="黑体" panose="02010609060101010101" pitchFamily="49" charset="-122"/>
              </a:rPr>
              <a:t>眾人希奇，說：“這是怎樣的人？連風和海也聽從祂了！” </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the men marveled, saying, "Who can this be, that even the winds and the sea obey Him?"</a:t>
            </a:r>
          </a:p>
        </p:txBody>
      </p:sp>
    </p:spTree>
    <p:extLst>
      <p:ext uri="{BB962C8B-B14F-4D97-AF65-F5344CB8AC3E}">
        <p14:creationId xmlns:p14="http://schemas.microsoft.com/office/powerpoint/2010/main" val="3888049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羅馬書</a:t>
            </a:r>
            <a:r>
              <a:rPr lang="en-US" altLang="zh-CN" sz="3600" b="1" dirty="0" smtClean="0">
                <a:ea typeface="黑体" panose="02010609060101010101" pitchFamily="49" charset="-122"/>
              </a:rPr>
              <a:t>Romans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28】</a:t>
            </a:r>
          </a:p>
          <a:p>
            <a:pPr algn="l"/>
            <a:r>
              <a:rPr lang="zh-CN" altLang="en-US" sz="3600" b="1" dirty="0" smtClean="0">
                <a:ea typeface="黑体" panose="02010609060101010101" pitchFamily="49" charset="-122"/>
              </a:rPr>
              <a:t>我們曉得萬事都互相效力，叫愛　神的人得益處，就是按祂旨意被召的人。</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we know that all things work together for good to those who love God, to those who are the called according to His purpose.</a:t>
            </a:r>
          </a:p>
        </p:txBody>
      </p:sp>
    </p:spTree>
    <p:extLst>
      <p:ext uri="{BB962C8B-B14F-4D97-AF65-F5344CB8AC3E}">
        <p14:creationId xmlns:p14="http://schemas.microsoft.com/office/powerpoint/2010/main" val="1838251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馬可福音 </a:t>
            </a:r>
            <a:r>
              <a:rPr lang="en-US" altLang="zh-CN" sz="3600" b="1" dirty="0" smtClean="0">
                <a:ea typeface="黑体" panose="02010609060101010101" pitchFamily="49" charset="-122"/>
              </a:rPr>
              <a:t>Mark </a:t>
            </a:r>
            <a:r>
              <a:rPr lang="en-US" altLang="zh-CN" sz="3600" b="1" dirty="0">
                <a:ea typeface="黑体" panose="02010609060101010101" pitchFamily="49" charset="-122"/>
              </a:rPr>
              <a:t>4</a:t>
            </a:r>
            <a:r>
              <a:rPr lang="zh-CN" altLang="en-US" sz="3600" b="1" dirty="0">
                <a:ea typeface="黑体" panose="02010609060101010101" pitchFamily="49" charset="-122"/>
              </a:rPr>
              <a:t>：</a:t>
            </a:r>
            <a:r>
              <a:rPr lang="en-US" altLang="zh-CN" sz="3600" b="1" dirty="0">
                <a:ea typeface="黑体" panose="02010609060101010101" pitchFamily="49" charset="-122"/>
              </a:rPr>
              <a:t>41</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他們就大大地懼怕，彼此說：“這到底是誰，連風和海也聽從他了？”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they feared exceedingly, and said to one another, "Who can this be, that even the wind and the sea obey Him!"</a:t>
            </a:r>
          </a:p>
          <a:p>
            <a:pPr algn="l"/>
            <a:endParaRPr lang="en-US" altLang="zh-CN" sz="900" b="1" dirty="0">
              <a:ea typeface="黑体" panose="02010609060101010101" pitchFamily="49" charset="-122"/>
            </a:endParaRPr>
          </a:p>
          <a:p>
            <a:pPr algn="l"/>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8</a:t>
            </a:r>
            <a:r>
              <a:rPr lang="zh-CN" altLang="en-US" sz="3600" b="1" dirty="0">
                <a:ea typeface="黑体" panose="02010609060101010101" pitchFamily="49" charset="-122"/>
              </a:rPr>
              <a:t>：</a:t>
            </a:r>
            <a:r>
              <a:rPr lang="en-US" altLang="zh-CN" sz="3600" b="1" dirty="0">
                <a:ea typeface="黑体" panose="02010609060101010101" pitchFamily="49" charset="-122"/>
              </a:rPr>
              <a:t>25</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耶穌對他們說：“你們的信心在哪裡呢？”他們又懼怕又希奇，彼此說：“這到底是誰？祂吩咐風和水，連風和水也聽從他了。”</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He said to them, "Where is your faith?" And they were afraid, and marveled, saying to one another, "Who can this be? For He commands even the winds and water, and they obey Him!"</a:t>
            </a:r>
          </a:p>
        </p:txBody>
      </p:sp>
    </p:spTree>
    <p:extLst>
      <p:ext uri="{BB962C8B-B14F-4D97-AF65-F5344CB8AC3E}">
        <p14:creationId xmlns:p14="http://schemas.microsoft.com/office/powerpoint/2010/main" val="2560200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16</a:t>
            </a:r>
            <a:r>
              <a:rPr lang="zh-CN" altLang="en-US" sz="3600" b="1" dirty="0">
                <a:ea typeface="黑体" panose="02010609060101010101" pitchFamily="49" charset="-122"/>
              </a:rPr>
              <a:t>：</a:t>
            </a:r>
            <a:r>
              <a:rPr lang="en-US" altLang="zh-CN" sz="3600" b="1" dirty="0">
                <a:ea typeface="黑体" panose="02010609060101010101" pitchFamily="49" charset="-122"/>
              </a:rPr>
              <a:t>26</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人若賺得全世界，賠上自己的生命，有什麼益處呢？人還能拿什麼換生命呢？</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what profit is it to a man if he gains the whole world, and loses his own soul? Or what will a man give in exchange for his soul?</a:t>
            </a:r>
          </a:p>
        </p:txBody>
      </p:sp>
    </p:spTree>
    <p:extLst>
      <p:ext uri="{BB962C8B-B14F-4D97-AF65-F5344CB8AC3E}">
        <p14:creationId xmlns:p14="http://schemas.microsoft.com/office/powerpoint/2010/main" val="1572246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希伯來書</a:t>
            </a:r>
            <a:r>
              <a:rPr lang="en-US" altLang="zh-CN" sz="3600" b="1" dirty="0" smtClean="0">
                <a:ea typeface="黑体" panose="02010609060101010101" pitchFamily="49" charset="-122"/>
              </a:rPr>
              <a:t>Hebrews </a:t>
            </a:r>
            <a:r>
              <a:rPr lang="en-US" altLang="zh-CN" sz="3600" b="1" dirty="0">
                <a:ea typeface="黑体" panose="02010609060101010101" pitchFamily="49" charset="-122"/>
              </a:rPr>
              <a:t>11</a:t>
            </a:r>
            <a:r>
              <a:rPr lang="zh-CN" altLang="en-US" sz="3600" b="1" dirty="0">
                <a:ea typeface="黑体" panose="02010609060101010101" pitchFamily="49" charset="-122"/>
              </a:rPr>
              <a:t>：</a:t>
            </a:r>
            <a:r>
              <a:rPr lang="en-US" altLang="zh-CN" sz="3600" b="1" dirty="0">
                <a:ea typeface="黑体" panose="02010609060101010101" pitchFamily="49" charset="-122"/>
              </a:rPr>
              <a:t>6a</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人非有信，就不能得　神的喜悅；</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without faith it is impossible to please Him….</a:t>
            </a:r>
          </a:p>
        </p:txBody>
      </p:sp>
    </p:spTree>
    <p:extLst>
      <p:ext uri="{BB962C8B-B14F-4D97-AF65-F5344CB8AC3E}">
        <p14:creationId xmlns:p14="http://schemas.microsoft.com/office/powerpoint/2010/main" val="2093677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23-27】</a:t>
            </a:r>
          </a:p>
          <a:p>
            <a:pPr algn="l"/>
            <a:r>
              <a:rPr lang="en-US" altLang="zh-CN" sz="3600" b="1" dirty="0" smtClean="0">
                <a:ea typeface="黑体" panose="02010609060101010101" pitchFamily="49" charset="-122"/>
              </a:rPr>
              <a:t>23</a:t>
            </a:r>
            <a:r>
              <a:rPr lang="zh-CN" altLang="en-US" sz="3600" b="1" dirty="0" smtClean="0">
                <a:ea typeface="黑体" panose="02010609060101010101" pitchFamily="49" charset="-122"/>
              </a:rPr>
              <a:t>耶穌上了船，門徒跟著祂。</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when He got into a boat, His disciples followed Him.</a:t>
            </a:r>
          </a:p>
          <a:p>
            <a:pPr algn="l"/>
            <a:r>
              <a:rPr lang="en-US" altLang="zh-CN" sz="3600" b="1" dirty="0" smtClean="0">
                <a:ea typeface="黑体" panose="02010609060101010101" pitchFamily="49" charset="-122"/>
              </a:rPr>
              <a:t>24</a:t>
            </a:r>
            <a:r>
              <a:rPr lang="zh-CN" altLang="en-US" sz="3600" b="1" dirty="0" smtClean="0">
                <a:ea typeface="黑体" panose="02010609060101010101" pitchFamily="49" charset="-122"/>
              </a:rPr>
              <a:t>海裡忽然起了暴風，甚至船被波浪掩蓋。耶穌卻睡著了。</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suddenly a great tempest arose on the sea, so that the boat was covered with the waves. But He was asleep</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2798092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23-27】</a:t>
            </a:r>
          </a:p>
          <a:p>
            <a:pPr algn="l"/>
            <a:r>
              <a:rPr lang="en-US" altLang="zh-CN" sz="3600" b="1" dirty="0" smtClean="0">
                <a:ea typeface="黑体" panose="02010609060101010101" pitchFamily="49" charset="-122"/>
              </a:rPr>
              <a:t>25</a:t>
            </a:r>
            <a:r>
              <a:rPr lang="zh-CN" altLang="en-US" sz="3600" b="1" dirty="0" smtClean="0">
                <a:ea typeface="黑体" panose="02010609060101010101" pitchFamily="49" charset="-122"/>
              </a:rPr>
              <a:t>門徒來叫醒了祂，說：“主啊，救我們，我們喪命啦！” </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His disciples came to Him and awoke Him, saying, "Lord, save us! We are perishing!"</a:t>
            </a:r>
          </a:p>
          <a:p>
            <a:pPr algn="l"/>
            <a:r>
              <a:rPr lang="en-US" altLang="zh-CN" sz="3600" b="1" dirty="0" smtClean="0">
                <a:ea typeface="黑体" panose="02010609060101010101" pitchFamily="49" charset="-122"/>
              </a:rPr>
              <a:t>26</a:t>
            </a:r>
            <a:r>
              <a:rPr lang="zh-CN" altLang="en-US" sz="3600" b="1" dirty="0" smtClean="0">
                <a:ea typeface="黑体" panose="02010609060101010101" pitchFamily="49" charset="-122"/>
              </a:rPr>
              <a:t>耶穌說：“你們這小信的人哪，為什麼膽怯呢？”於是起來，斥責風和海，風和海就大大的平靜了。</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He said to them, "Why are you fearful, O you of little faith?" Then He arose and rebuked the winds and the sea, and there was a great calm</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153940268"/>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3296</TotalTime>
  <Words>1289</Words>
  <Application>Microsoft Office PowerPoint</Application>
  <PresentationFormat>全屏显示(4:3)</PresentationFormat>
  <Paragraphs>69</Paragraphs>
  <Slides>13</Slides>
  <Notes>13</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13</vt:i4>
      </vt:variant>
    </vt:vector>
  </HeadingPairs>
  <TitlesOfParts>
    <vt:vector size="20"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355</cp:revision>
  <dcterms:created xsi:type="dcterms:W3CDTF">2014-02-25T17:54:08Z</dcterms:created>
  <dcterms:modified xsi:type="dcterms:W3CDTF">2017-02-11T05:33:31Z</dcterms:modified>
</cp:coreProperties>
</file>