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15"/>
  </p:notesMasterIdLst>
  <p:handoutMasterIdLst>
    <p:handoutMasterId r:id="rId16"/>
  </p:handoutMasterIdLst>
  <p:sldIdLst>
    <p:sldId id="469" r:id="rId2"/>
    <p:sldId id="532" r:id="rId3"/>
    <p:sldId id="533" r:id="rId4"/>
    <p:sldId id="534" r:id="rId5"/>
    <p:sldId id="526" r:id="rId6"/>
    <p:sldId id="527" r:id="rId7"/>
    <p:sldId id="535" r:id="rId8"/>
    <p:sldId id="536" r:id="rId9"/>
    <p:sldId id="537" r:id="rId10"/>
    <p:sldId id="538" r:id="rId11"/>
    <p:sldId id="539" r:id="rId12"/>
    <p:sldId id="528" r:id="rId13"/>
    <p:sldId id="510" r:id="rId1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80" d="100"/>
          <a:sy n="80" d="100"/>
        </p:scale>
        <p:origin x="77" y="80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2017/2/18</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2017/2/18</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smtClean="0">
              <a:solidFill>
                <a:prstClr val="black"/>
              </a:solidFill>
            </a:endParaRPr>
          </a:p>
        </p:txBody>
      </p:sp>
    </p:spTree>
    <p:extLst>
      <p:ext uri="{BB962C8B-B14F-4D97-AF65-F5344CB8AC3E}">
        <p14:creationId xmlns:p14="http://schemas.microsoft.com/office/powerpoint/2010/main" val="24858592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smtClean="0">
              <a:solidFill>
                <a:prstClr val="black"/>
              </a:solidFill>
            </a:endParaRPr>
          </a:p>
        </p:txBody>
      </p:sp>
    </p:spTree>
    <p:extLst>
      <p:ext uri="{BB962C8B-B14F-4D97-AF65-F5344CB8AC3E}">
        <p14:creationId xmlns:p14="http://schemas.microsoft.com/office/powerpoint/2010/main" val="16678617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smtClean="0">
              <a:solidFill>
                <a:prstClr val="black"/>
              </a:solidFill>
            </a:endParaRPr>
          </a:p>
        </p:txBody>
      </p:sp>
    </p:spTree>
    <p:extLst>
      <p:ext uri="{BB962C8B-B14F-4D97-AF65-F5344CB8AC3E}">
        <p14:creationId xmlns:p14="http://schemas.microsoft.com/office/powerpoint/2010/main" val="28176300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smtClean="0">
              <a:solidFill>
                <a:prstClr val="black"/>
              </a:solidFill>
            </a:endParaRPr>
          </a:p>
        </p:txBody>
      </p:sp>
    </p:spTree>
    <p:extLst>
      <p:ext uri="{BB962C8B-B14F-4D97-AF65-F5344CB8AC3E}">
        <p14:creationId xmlns:p14="http://schemas.microsoft.com/office/powerpoint/2010/main" val="840036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smtClean="0">
              <a:solidFill>
                <a:prstClr val="black"/>
              </a:solidFill>
            </a:endParaRPr>
          </a:p>
        </p:txBody>
      </p:sp>
    </p:spTree>
    <p:extLst>
      <p:ext uri="{BB962C8B-B14F-4D97-AF65-F5344CB8AC3E}">
        <p14:creationId xmlns:p14="http://schemas.microsoft.com/office/powerpoint/2010/main" val="34984258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31003101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smtClean="0">
              <a:solidFill>
                <a:prstClr val="black"/>
              </a:solidFill>
            </a:endParaRPr>
          </a:p>
        </p:txBody>
      </p:sp>
    </p:spTree>
    <p:extLst>
      <p:ext uri="{BB962C8B-B14F-4D97-AF65-F5344CB8AC3E}">
        <p14:creationId xmlns:p14="http://schemas.microsoft.com/office/powerpoint/2010/main" val="42722311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smtClean="0">
              <a:solidFill>
                <a:prstClr val="black"/>
              </a:solidFill>
            </a:endParaRPr>
          </a:p>
        </p:txBody>
      </p:sp>
    </p:spTree>
    <p:extLst>
      <p:ext uri="{BB962C8B-B14F-4D97-AF65-F5344CB8AC3E}">
        <p14:creationId xmlns:p14="http://schemas.microsoft.com/office/powerpoint/2010/main" val="9070672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smtClean="0">
              <a:solidFill>
                <a:prstClr val="black"/>
              </a:solidFill>
            </a:endParaRPr>
          </a:p>
        </p:txBody>
      </p:sp>
    </p:spTree>
    <p:extLst>
      <p:ext uri="{BB962C8B-B14F-4D97-AF65-F5344CB8AC3E}">
        <p14:creationId xmlns:p14="http://schemas.microsoft.com/office/powerpoint/2010/main" val="992047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smtClean="0">
              <a:solidFill>
                <a:prstClr val="black"/>
              </a:solidFill>
            </a:endParaRPr>
          </a:p>
        </p:txBody>
      </p:sp>
    </p:spTree>
    <p:extLst>
      <p:ext uri="{BB962C8B-B14F-4D97-AF65-F5344CB8AC3E}">
        <p14:creationId xmlns:p14="http://schemas.microsoft.com/office/powerpoint/2010/main" val="11460546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smtClean="0">
              <a:solidFill>
                <a:prstClr val="black"/>
              </a:solidFill>
            </a:endParaRPr>
          </a:p>
        </p:txBody>
      </p:sp>
    </p:spTree>
    <p:extLst>
      <p:ext uri="{BB962C8B-B14F-4D97-AF65-F5344CB8AC3E}">
        <p14:creationId xmlns:p14="http://schemas.microsoft.com/office/powerpoint/2010/main" val="33376330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smtClean="0">
              <a:solidFill>
                <a:prstClr val="black"/>
              </a:solidFill>
            </a:endParaRPr>
          </a:p>
        </p:txBody>
      </p:sp>
    </p:spTree>
    <p:extLst>
      <p:ext uri="{BB962C8B-B14F-4D97-AF65-F5344CB8AC3E}">
        <p14:creationId xmlns:p14="http://schemas.microsoft.com/office/powerpoint/2010/main" val="30607129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2017/2/18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2017/2/18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2017/2/18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2017/2/18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2017/2/18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2017/2/18</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2017/2/18</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2017/2/18</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2017/2/18</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2017/2/18</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2017/2/18</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2017/2/18</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fontScale="925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8:28-34】</a:t>
            </a:r>
          </a:p>
          <a:p>
            <a:pPr algn="l"/>
            <a:r>
              <a:rPr lang="en-US" altLang="zh-CN" sz="3600" b="1" dirty="0" smtClean="0">
                <a:ea typeface="黑体" panose="02010609060101010101" pitchFamily="49" charset="-122"/>
              </a:rPr>
              <a:t>28</a:t>
            </a:r>
            <a:r>
              <a:rPr lang="zh-CN" altLang="en-US" sz="3600" b="1" dirty="0" smtClean="0">
                <a:ea typeface="黑体" panose="02010609060101010101" pitchFamily="49" charset="-122"/>
              </a:rPr>
              <a:t>耶穌既渡到那邊去，來到加大拉人的地方，就有兩個被鬼附的人從墳塋裡出來迎著祂，極其兇猛，甚至沒有人能從那條路上經過。</a:t>
            </a:r>
          </a:p>
          <a:p>
            <a:pPr algn="l"/>
            <a:r>
              <a:rPr lang="en-US" altLang="zh-CN" sz="3600" b="1" dirty="0" smtClean="0">
                <a:ea typeface="黑体" panose="02010609060101010101" pitchFamily="49" charset="-122"/>
              </a:rPr>
              <a:t>When </a:t>
            </a:r>
            <a:r>
              <a:rPr lang="en-US" altLang="zh-CN" sz="3600" b="1" dirty="0">
                <a:ea typeface="黑体" panose="02010609060101010101" pitchFamily="49" charset="-122"/>
              </a:rPr>
              <a:t>He had come to the other side, to the country of the Gergesenes, there met Him two demon-possessed men, coming out of the tombs, exceedingly fierce, so that no one could pass that way.</a:t>
            </a:r>
          </a:p>
          <a:p>
            <a:pPr algn="l"/>
            <a:r>
              <a:rPr lang="en-US" altLang="zh-CN" sz="3600" b="1" dirty="0" smtClean="0">
                <a:ea typeface="黑体" panose="02010609060101010101" pitchFamily="49" charset="-122"/>
              </a:rPr>
              <a:t>29</a:t>
            </a:r>
            <a:r>
              <a:rPr lang="zh-CN" altLang="en-US" sz="3600" b="1" dirty="0" smtClean="0">
                <a:ea typeface="黑体" panose="02010609060101010101" pitchFamily="49" charset="-122"/>
              </a:rPr>
              <a:t>他們喊著說：“　神的兒子，我們與你有什麼相干？時候還沒有到，你就上這裡來叫我們受苦嗎？”</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suddenly they cried out, saying, "What have we to do with You, Jesus, You Son of God? Have You come here to torment us before the time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馬可福音</a:t>
            </a:r>
            <a:r>
              <a:rPr lang="en-US" altLang="zh-CN" sz="3600" b="1" dirty="0" smtClean="0">
                <a:ea typeface="黑体" panose="02010609060101010101" pitchFamily="49" charset="-122"/>
              </a:rPr>
              <a:t>Mark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3-7】</a:t>
            </a:r>
          </a:p>
          <a:p>
            <a:pPr algn="l"/>
            <a:r>
              <a:rPr lang="en-US" altLang="zh-CN" sz="3600" b="1" dirty="0" smtClean="0">
                <a:ea typeface="黑体" panose="02010609060101010101" pitchFamily="49" charset="-122"/>
              </a:rPr>
              <a:t>5</a:t>
            </a:r>
            <a:r>
              <a:rPr lang="zh-CN" altLang="en-US" sz="3600" b="1" dirty="0" smtClean="0">
                <a:ea typeface="黑体" panose="02010609060101010101" pitchFamily="49" charset="-122"/>
              </a:rPr>
              <a:t>他晝夜常在墳塋裡和山中喊叫，又用石頭砍自己。</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always, night and day, he was in the mountains and in the tombs, crying out and cutting himself with stones.</a:t>
            </a:r>
          </a:p>
          <a:p>
            <a:pPr algn="l"/>
            <a:r>
              <a:rPr lang="en-US" altLang="zh-CN" sz="3600" b="1" dirty="0" smtClean="0">
                <a:ea typeface="黑体" panose="02010609060101010101" pitchFamily="49" charset="-122"/>
              </a:rPr>
              <a:t>6</a:t>
            </a:r>
            <a:r>
              <a:rPr lang="zh-CN" altLang="en-US" sz="3600" b="1" dirty="0" smtClean="0">
                <a:ea typeface="黑体" panose="02010609060101010101" pitchFamily="49" charset="-122"/>
              </a:rPr>
              <a:t>他遠遠的看見耶穌，就跑過去拜祂，</a:t>
            </a:r>
          </a:p>
          <a:p>
            <a:pPr algn="l"/>
            <a:r>
              <a:rPr lang="en-US" altLang="zh-CN" sz="3600" b="1" dirty="0" smtClean="0">
                <a:ea typeface="黑体" panose="02010609060101010101" pitchFamily="49" charset="-122"/>
              </a:rPr>
              <a:t>When </a:t>
            </a:r>
            <a:r>
              <a:rPr lang="en-US" altLang="zh-CN" sz="3600" b="1" dirty="0">
                <a:ea typeface="黑体" panose="02010609060101010101" pitchFamily="49" charset="-122"/>
              </a:rPr>
              <a:t>he saw Jesus from afar, he ran and worshiped Him</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1348237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馬可福音</a:t>
            </a:r>
            <a:r>
              <a:rPr lang="en-US" altLang="zh-CN" sz="3600" b="1" dirty="0" smtClean="0">
                <a:ea typeface="黑体" panose="02010609060101010101" pitchFamily="49" charset="-122"/>
              </a:rPr>
              <a:t>Mark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3-7】</a:t>
            </a:r>
          </a:p>
          <a:p>
            <a:pPr algn="l"/>
            <a:r>
              <a:rPr lang="en-US" altLang="zh-CN" sz="3600" b="1" dirty="0" smtClean="0">
                <a:ea typeface="黑体" panose="02010609060101010101" pitchFamily="49" charset="-122"/>
              </a:rPr>
              <a:t>7</a:t>
            </a:r>
            <a:r>
              <a:rPr lang="zh-CN" altLang="en-US" sz="3600" b="1" dirty="0" smtClean="0">
                <a:ea typeface="黑体" panose="02010609060101010101" pitchFamily="49" charset="-122"/>
              </a:rPr>
              <a:t>大聲呼叫說：“至高　神的兒子耶穌，我與你有什麼相干？我指著　神懇求你，不要叫我受苦！”</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he cried out with a loud voice and said, "What have I to do with You, Jesus, Son of the Most High God? I implore You by God that You do not torment me."</a:t>
            </a:r>
          </a:p>
        </p:txBody>
      </p:sp>
    </p:spTree>
    <p:extLst>
      <p:ext uri="{BB962C8B-B14F-4D97-AF65-F5344CB8AC3E}">
        <p14:creationId xmlns:p14="http://schemas.microsoft.com/office/powerpoint/2010/main" val="4204969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馬可福音</a:t>
            </a:r>
            <a:r>
              <a:rPr lang="en-US" altLang="zh-CN" sz="3600" b="1" dirty="0" smtClean="0">
                <a:ea typeface="黑体" panose="02010609060101010101" pitchFamily="49" charset="-122"/>
              </a:rPr>
              <a:t>Mark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9</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耶穌問他說：“你名叫什麼？”回答說：“我名叫群，因為我們多的緣故。” </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He asked him, "What is your name?" And he answered, saying, "My name is Legion; for we are many."</a:t>
            </a:r>
          </a:p>
        </p:txBody>
      </p:sp>
    </p:spTree>
    <p:extLst>
      <p:ext uri="{BB962C8B-B14F-4D97-AF65-F5344CB8AC3E}">
        <p14:creationId xmlns:p14="http://schemas.microsoft.com/office/powerpoint/2010/main" val="18382518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a:t>
            </a:r>
            <a:r>
              <a:rPr lang="en-US" altLang="zh-CN" sz="3600" b="1" dirty="0" smtClean="0">
                <a:ea typeface="黑体" panose="02010609060101010101" pitchFamily="49" charset="-122"/>
              </a:rPr>
              <a:t>John </a:t>
            </a:r>
            <a:r>
              <a:rPr lang="en-US" altLang="zh-CN" sz="3600" b="1" dirty="0">
                <a:ea typeface="黑体" panose="02010609060101010101" pitchFamily="49" charset="-122"/>
              </a:rPr>
              <a:t>10</a:t>
            </a:r>
            <a:r>
              <a:rPr lang="zh-CN" altLang="en-US" sz="3600" b="1" dirty="0">
                <a:ea typeface="黑体" panose="02010609060101010101" pitchFamily="49" charset="-122"/>
              </a:rPr>
              <a:t>：</a:t>
            </a:r>
            <a:r>
              <a:rPr lang="en-US" altLang="zh-CN" sz="3600" b="1" dirty="0">
                <a:ea typeface="黑体" panose="02010609060101010101" pitchFamily="49" charset="-122"/>
              </a:rPr>
              <a:t>10</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盜賊來，無非要偷竊、殺害、毀壞；我來了，是要叫人得生命，並且得的更豐盛。</a:t>
            </a:r>
          </a:p>
          <a:p>
            <a:pPr algn="l"/>
            <a:r>
              <a:rPr lang="en-US" altLang="zh-CN" sz="3600" b="1" dirty="0" smtClean="0">
                <a:ea typeface="黑体" panose="02010609060101010101" pitchFamily="49" charset="-122"/>
              </a:rPr>
              <a:t>The </a:t>
            </a:r>
            <a:r>
              <a:rPr lang="en-US" altLang="zh-CN" sz="3600" b="1" dirty="0">
                <a:ea typeface="黑体" panose="02010609060101010101" pitchFamily="49" charset="-122"/>
              </a:rPr>
              <a:t>thief does not come except to steal, and to kill, and to destroy. I have come that they may have life, and that they may have it more abundantly.</a:t>
            </a:r>
          </a:p>
        </p:txBody>
      </p:sp>
    </p:spTree>
    <p:extLst>
      <p:ext uri="{BB962C8B-B14F-4D97-AF65-F5344CB8AC3E}">
        <p14:creationId xmlns:p14="http://schemas.microsoft.com/office/powerpoint/2010/main" val="2560200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8:28-34】</a:t>
            </a:r>
          </a:p>
          <a:p>
            <a:pPr algn="l"/>
            <a:r>
              <a:rPr lang="en-US" altLang="zh-CN" sz="3600" b="1" dirty="0" smtClean="0">
                <a:ea typeface="黑体" panose="02010609060101010101" pitchFamily="49" charset="-122"/>
              </a:rPr>
              <a:t>30</a:t>
            </a:r>
            <a:r>
              <a:rPr lang="zh-CN" altLang="en-US" sz="3600" b="1" dirty="0" smtClean="0">
                <a:ea typeface="黑体" panose="02010609060101010101" pitchFamily="49" charset="-122"/>
              </a:rPr>
              <a:t>離他們很遠，有一大群豬吃食。</a:t>
            </a: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a good way off from them there was a herd of many swine feeding.</a:t>
            </a:r>
          </a:p>
          <a:p>
            <a:pPr algn="l"/>
            <a:r>
              <a:rPr lang="en-US" altLang="zh-CN" sz="3600" b="1" dirty="0" smtClean="0">
                <a:ea typeface="黑体" panose="02010609060101010101" pitchFamily="49" charset="-122"/>
              </a:rPr>
              <a:t>31</a:t>
            </a:r>
            <a:r>
              <a:rPr lang="zh-CN" altLang="en-US" sz="3600" b="1" dirty="0" smtClean="0">
                <a:ea typeface="黑体" panose="02010609060101010101" pitchFamily="49" charset="-122"/>
              </a:rPr>
              <a:t>鬼就央求耶穌說：“若把我們趕出去，就打發我們進入豬群吧！”</a:t>
            </a: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the demons begged Him, saying, "If You cast us out, permit us to go away into the herd of swine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663543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8:28-34】</a:t>
            </a:r>
          </a:p>
          <a:p>
            <a:pPr algn="l"/>
            <a:r>
              <a:rPr lang="en-US" altLang="zh-CN" sz="3600" b="1" dirty="0" smtClean="0">
                <a:ea typeface="黑体" panose="02010609060101010101" pitchFamily="49" charset="-122"/>
              </a:rPr>
              <a:t>32</a:t>
            </a:r>
            <a:r>
              <a:rPr lang="zh-CN" altLang="en-US" sz="3600" b="1" dirty="0" smtClean="0">
                <a:ea typeface="黑体" panose="02010609060101010101" pitchFamily="49" charset="-122"/>
              </a:rPr>
              <a:t>耶穌說：“去吧！”鬼就出來，進入豬群。全群忽然闖下山崖，投在海裡淹死了。</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He said to them, "Go." So when they had come out, they went into the herd of swine. And suddenly the whole herd of swine ran violently down the steep place into the sea, and perished in the water.</a:t>
            </a:r>
          </a:p>
          <a:p>
            <a:pPr algn="l"/>
            <a:r>
              <a:rPr lang="en-US" altLang="zh-CN" sz="3600" b="1" dirty="0" smtClean="0">
                <a:ea typeface="黑体" panose="02010609060101010101" pitchFamily="49" charset="-122"/>
              </a:rPr>
              <a:t>33</a:t>
            </a:r>
            <a:r>
              <a:rPr lang="zh-CN" altLang="en-US" sz="3600" b="1" dirty="0" smtClean="0">
                <a:ea typeface="黑体" panose="02010609060101010101" pitchFamily="49" charset="-122"/>
              </a:rPr>
              <a:t>放豬的就逃跑進城，將這一切事和被鬼附的人所遭遇的都告訴人。</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those who kept them fled; and they went away into the city and told everything, including what had happened to the demon-possessed men</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66802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8:28-34】</a:t>
            </a:r>
          </a:p>
          <a:p>
            <a:pPr algn="l"/>
            <a:r>
              <a:rPr lang="en-US" altLang="zh-CN" sz="3600" b="1" dirty="0" smtClean="0">
                <a:ea typeface="黑体" panose="02010609060101010101" pitchFamily="49" charset="-122"/>
              </a:rPr>
              <a:t>34</a:t>
            </a:r>
            <a:r>
              <a:rPr lang="zh-CN" altLang="en-US" sz="3600" b="1" dirty="0" smtClean="0">
                <a:ea typeface="黑体" panose="02010609060101010101" pitchFamily="49" charset="-122"/>
              </a:rPr>
              <a:t>合城的人都出來迎見耶穌，既見了，就央求祂離開他們的境界。</a:t>
            </a:r>
          </a:p>
          <a:p>
            <a:pPr algn="l"/>
            <a:r>
              <a:rPr lang="en-US" altLang="zh-CN" sz="3600" b="1" dirty="0" smtClean="0">
                <a:ea typeface="黑体" panose="02010609060101010101" pitchFamily="49" charset="-122"/>
              </a:rPr>
              <a:t>And behold, the whole city came out to meet Jesus. And when they saw Him, they begged Him to depart from their region.</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986115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fontScale="925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28-29】</a:t>
            </a:r>
          </a:p>
          <a:p>
            <a:pPr algn="l"/>
            <a:r>
              <a:rPr lang="en-US" altLang="zh-CN" sz="3600" b="1" dirty="0" smtClean="0">
                <a:ea typeface="黑体" panose="02010609060101010101" pitchFamily="49" charset="-122"/>
              </a:rPr>
              <a:t>28</a:t>
            </a:r>
            <a:r>
              <a:rPr lang="zh-CN" altLang="en-US" sz="3600" b="1" dirty="0" smtClean="0">
                <a:ea typeface="黑体" panose="02010609060101010101" pitchFamily="49" charset="-122"/>
              </a:rPr>
              <a:t>耶穌既渡到那邊去，來到加大拉人的地方，就有兩個被鬼附的人從墳塋裡出來迎著祂，極其兇猛，甚至沒有人能從那條路上經過。</a:t>
            </a:r>
          </a:p>
          <a:p>
            <a:pPr algn="l"/>
            <a:r>
              <a:rPr lang="en-US" altLang="zh-CN" sz="3600" b="1" dirty="0" smtClean="0">
                <a:ea typeface="黑体" panose="02010609060101010101" pitchFamily="49" charset="-122"/>
              </a:rPr>
              <a:t>When </a:t>
            </a:r>
            <a:r>
              <a:rPr lang="en-US" altLang="zh-CN" sz="3600" b="1" dirty="0">
                <a:ea typeface="黑体" panose="02010609060101010101" pitchFamily="49" charset="-122"/>
              </a:rPr>
              <a:t>He had come to the other side, to the country of the Gergesenes, there met Him two demon-possessed men, coming out of the tombs, exceedingly fierce, so that no one could pass that way.</a:t>
            </a:r>
          </a:p>
          <a:p>
            <a:pPr algn="l"/>
            <a:r>
              <a:rPr lang="en-US" altLang="zh-CN" sz="3600" b="1" dirty="0" smtClean="0">
                <a:ea typeface="黑体" panose="02010609060101010101" pitchFamily="49" charset="-122"/>
              </a:rPr>
              <a:t>29</a:t>
            </a:r>
            <a:r>
              <a:rPr lang="zh-CN" altLang="en-US" sz="3600" b="1" dirty="0" smtClean="0">
                <a:ea typeface="黑体" panose="02010609060101010101" pitchFamily="49" charset="-122"/>
              </a:rPr>
              <a:t>他們喊著說：“　神的兒子，我們與你有什麼相干？時候還沒有到，你就上這裡來叫我們受苦嗎？”</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suddenly they cried out, saying, "What have we to do with You, Jesus, You Son of God? Have You come here to torment us before the time?"</a:t>
            </a:r>
          </a:p>
        </p:txBody>
      </p:sp>
    </p:spTree>
    <p:extLst>
      <p:ext uri="{BB962C8B-B14F-4D97-AF65-F5344CB8AC3E}">
        <p14:creationId xmlns:p14="http://schemas.microsoft.com/office/powerpoint/2010/main" val="1493850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馬可福音</a:t>
            </a:r>
            <a:r>
              <a:rPr lang="en-US" altLang="zh-CN" sz="3600" b="1" dirty="0" smtClean="0">
                <a:ea typeface="黑体" panose="02010609060101010101" pitchFamily="49" charset="-122"/>
              </a:rPr>
              <a:t>Mark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2-7】</a:t>
            </a:r>
          </a:p>
          <a:p>
            <a:pPr algn="l"/>
            <a:r>
              <a:rPr lang="en-US" altLang="zh-CN" sz="3600" b="1" dirty="0" smtClean="0">
                <a:ea typeface="黑体" panose="02010609060101010101" pitchFamily="49" charset="-122"/>
              </a:rPr>
              <a:t>2</a:t>
            </a:r>
            <a:r>
              <a:rPr lang="zh-CN" altLang="en-US" sz="3600" b="1" dirty="0" smtClean="0">
                <a:ea typeface="黑体" panose="02010609060101010101" pitchFamily="49" charset="-122"/>
              </a:rPr>
              <a:t>耶穌一下船，就有一個被汙鬼附著的人從墳塋裡出來迎著祂。</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when He had come out of the boat, immediately there met Him out of the tombs a man with an unclean spirit,</a:t>
            </a:r>
          </a:p>
          <a:p>
            <a:pPr algn="l"/>
            <a:r>
              <a:rPr lang="en-US" altLang="zh-CN" sz="3600" b="1" dirty="0" smtClean="0">
                <a:ea typeface="黑体" panose="02010609060101010101" pitchFamily="49" charset="-122"/>
              </a:rPr>
              <a:t>3</a:t>
            </a:r>
            <a:r>
              <a:rPr lang="zh-CN" altLang="en-US" sz="3600" b="1" dirty="0" smtClean="0">
                <a:ea typeface="黑体" panose="02010609060101010101" pitchFamily="49" charset="-122"/>
              </a:rPr>
              <a:t>那人常住在墳塋裡，沒有人能捆住他，就是用鐵鍊也不能。</a:t>
            </a:r>
          </a:p>
          <a:p>
            <a:pPr algn="l"/>
            <a:r>
              <a:rPr lang="en-US" altLang="zh-CN" sz="3600" b="1" dirty="0" smtClean="0">
                <a:ea typeface="黑体" panose="02010609060101010101" pitchFamily="49" charset="-122"/>
              </a:rPr>
              <a:t>who </a:t>
            </a:r>
            <a:r>
              <a:rPr lang="en-US" altLang="zh-CN" sz="3600" b="1" dirty="0">
                <a:ea typeface="黑体" panose="02010609060101010101" pitchFamily="49" charset="-122"/>
              </a:rPr>
              <a:t>had his dwelling among the tombs; and no one could bind him, not even with chains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888049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馬可福音</a:t>
            </a:r>
            <a:r>
              <a:rPr lang="en-US" altLang="zh-CN" sz="3600" b="1" dirty="0" smtClean="0">
                <a:ea typeface="黑体" panose="02010609060101010101" pitchFamily="49" charset="-122"/>
              </a:rPr>
              <a:t>Mark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2-7】</a:t>
            </a:r>
          </a:p>
          <a:p>
            <a:pPr algn="l"/>
            <a:r>
              <a:rPr lang="en-US" altLang="zh-CN" sz="3600" b="1" dirty="0" smtClean="0">
                <a:ea typeface="黑体" panose="02010609060101010101" pitchFamily="49" charset="-122"/>
              </a:rPr>
              <a:t>4</a:t>
            </a:r>
            <a:r>
              <a:rPr lang="zh-CN" altLang="en-US" sz="3600" b="1" dirty="0" smtClean="0">
                <a:ea typeface="黑体" panose="02010609060101010101" pitchFamily="49" charset="-122"/>
              </a:rPr>
              <a:t>因為人屢次用腳鐐和鐵鍊捆鎖他，鐵鍊竟被他掙斷了，腳鐐也被他弄碎了，總沒有人能制伏他。</a:t>
            </a:r>
          </a:p>
          <a:p>
            <a:pPr algn="l"/>
            <a:r>
              <a:rPr lang="en-US" altLang="zh-CN" sz="3600" b="1" dirty="0" smtClean="0">
                <a:ea typeface="黑体" panose="02010609060101010101" pitchFamily="49" charset="-122"/>
              </a:rPr>
              <a:t>because </a:t>
            </a:r>
            <a:r>
              <a:rPr lang="en-US" altLang="zh-CN" sz="3600" b="1" dirty="0">
                <a:ea typeface="黑体" panose="02010609060101010101" pitchFamily="49" charset="-122"/>
              </a:rPr>
              <a:t>he had often been bound with shackles and chains. And the chains had been pulled apart by him, and the shackles broken in pieces; neither could anyone tame him.</a:t>
            </a:r>
          </a:p>
          <a:p>
            <a:pPr algn="l"/>
            <a:r>
              <a:rPr lang="en-US" altLang="zh-CN" sz="3600" b="1" dirty="0" smtClean="0">
                <a:ea typeface="黑体" panose="02010609060101010101" pitchFamily="49" charset="-122"/>
              </a:rPr>
              <a:t>5</a:t>
            </a:r>
            <a:r>
              <a:rPr lang="zh-CN" altLang="en-US" sz="3600" b="1" dirty="0" smtClean="0">
                <a:ea typeface="黑体" panose="02010609060101010101" pitchFamily="49" charset="-122"/>
              </a:rPr>
              <a:t>他晝夜常在墳塋裡和山中喊叫，又用石頭砍自己。</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always, night and day, he was in the mountains and in the tombs, crying out and cutting himself with stones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883632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馬可福音</a:t>
            </a:r>
            <a:r>
              <a:rPr lang="en-US" altLang="zh-CN" sz="3600" b="1" dirty="0" smtClean="0">
                <a:ea typeface="黑体" panose="02010609060101010101" pitchFamily="49" charset="-122"/>
              </a:rPr>
              <a:t>Mark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2-7】</a:t>
            </a:r>
          </a:p>
          <a:p>
            <a:pPr algn="l"/>
            <a:r>
              <a:rPr lang="en-US" altLang="zh-CN" sz="3600" b="1" dirty="0" smtClean="0">
                <a:ea typeface="黑体" panose="02010609060101010101" pitchFamily="49" charset="-122"/>
              </a:rPr>
              <a:t>6</a:t>
            </a:r>
            <a:r>
              <a:rPr lang="zh-CN" altLang="en-US" sz="3600" b="1" dirty="0" smtClean="0">
                <a:ea typeface="黑体" panose="02010609060101010101" pitchFamily="49" charset="-122"/>
              </a:rPr>
              <a:t>他遠遠的看見耶穌，就跑過去拜祂，</a:t>
            </a:r>
          </a:p>
          <a:p>
            <a:pPr algn="l"/>
            <a:r>
              <a:rPr lang="en-US" altLang="zh-CN" sz="3600" b="1" dirty="0" smtClean="0">
                <a:ea typeface="黑体" panose="02010609060101010101" pitchFamily="49" charset="-122"/>
              </a:rPr>
              <a:t>When </a:t>
            </a:r>
            <a:r>
              <a:rPr lang="en-US" altLang="zh-CN" sz="3600" b="1" dirty="0">
                <a:ea typeface="黑体" panose="02010609060101010101" pitchFamily="49" charset="-122"/>
              </a:rPr>
              <a:t>he saw Jesus from afar, he ran and worshiped Him.</a:t>
            </a:r>
          </a:p>
          <a:p>
            <a:pPr algn="l"/>
            <a:r>
              <a:rPr lang="en-US" altLang="zh-CN" sz="3600" b="1" dirty="0" smtClean="0">
                <a:ea typeface="黑体" panose="02010609060101010101" pitchFamily="49" charset="-122"/>
              </a:rPr>
              <a:t>7</a:t>
            </a:r>
            <a:r>
              <a:rPr lang="zh-CN" altLang="en-US" sz="3600" b="1" dirty="0" smtClean="0">
                <a:ea typeface="黑体" panose="02010609060101010101" pitchFamily="49" charset="-122"/>
              </a:rPr>
              <a:t>大聲呼叫說：“至高　神的兒子耶穌，我與你有什麼相干？我指著　神懇求你，不要叫我受苦！”</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he cried out with a loud voice and said, "What have I to do with You, Jesus, Son of the Most High God? I implore You by God that You do not torment me."</a:t>
            </a:r>
          </a:p>
        </p:txBody>
      </p:sp>
    </p:spTree>
    <p:extLst>
      <p:ext uri="{BB962C8B-B14F-4D97-AF65-F5344CB8AC3E}">
        <p14:creationId xmlns:p14="http://schemas.microsoft.com/office/powerpoint/2010/main" val="15633105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馬可福音</a:t>
            </a:r>
            <a:r>
              <a:rPr lang="en-US" altLang="zh-CN" sz="3600" b="1" dirty="0" smtClean="0">
                <a:ea typeface="黑体" panose="02010609060101010101" pitchFamily="49" charset="-122"/>
              </a:rPr>
              <a:t>Mark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3-7】</a:t>
            </a:r>
          </a:p>
          <a:p>
            <a:pPr algn="l"/>
            <a:r>
              <a:rPr lang="en-US" altLang="zh-CN" sz="3600" b="1" dirty="0" smtClean="0">
                <a:ea typeface="黑体" panose="02010609060101010101" pitchFamily="49" charset="-122"/>
              </a:rPr>
              <a:t>3</a:t>
            </a:r>
            <a:r>
              <a:rPr lang="zh-CN" altLang="en-US" sz="3600" b="1" dirty="0" smtClean="0">
                <a:ea typeface="黑体" panose="02010609060101010101" pitchFamily="49" charset="-122"/>
              </a:rPr>
              <a:t>那人常住在墳塋裡，沒有人能捆住他，就是用鐵鍊也不能。</a:t>
            </a:r>
          </a:p>
          <a:p>
            <a:pPr algn="l"/>
            <a:r>
              <a:rPr lang="en-US" altLang="zh-CN" sz="3600" b="1" dirty="0" smtClean="0">
                <a:ea typeface="黑体" panose="02010609060101010101" pitchFamily="49" charset="-122"/>
              </a:rPr>
              <a:t>who </a:t>
            </a:r>
            <a:r>
              <a:rPr lang="en-US" altLang="zh-CN" sz="3600" b="1" dirty="0">
                <a:ea typeface="黑体" panose="02010609060101010101" pitchFamily="49" charset="-122"/>
              </a:rPr>
              <a:t>had his dwelling among the tombs; and no one could bind him, not even with chains,</a:t>
            </a:r>
          </a:p>
          <a:p>
            <a:pPr algn="l"/>
            <a:r>
              <a:rPr lang="en-US" altLang="zh-CN" sz="3600" b="1" dirty="0" smtClean="0">
                <a:ea typeface="黑体" panose="02010609060101010101" pitchFamily="49" charset="-122"/>
              </a:rPr>
              <a:t>4</a:t>
            </a:r>
            <a:r>
              <a:rPr lang="zh-CN" altLang="en-US" sz="3600" b="1" dirty="0" smtClean="0">
                <a:ea typeface="黑体" panose="02010609060101010101" pitchFamily="49" charset="-122"/>
              </a:rPr>
              <a:t>因為人屢次用腳鐐和鐵鍊捆鎖他，鐵鍊竟被他掙斷了，腳鐐也被他弄碎了，總沒有人能制伏他。</a:t>
            </a:r>
          </a:p>
          <a:p>
            <a:pPr algn="l"/>
            <a:r>
              <a:rPr lang="en-US" altLang="zh-CN" sz="3600" b="1" dirty="0" smtClean="0">
                <a:ea typeface="黑体" panose="02010609060101010101" pitchFamily="49" charset="-122"/>
              </a:rPr>
              <a:t>because </a:t>
            </a:r>
            <a:r>
              <a:rPr lang="en-US" altLang="zh-CN" sz="3600" b="1" dirty="0">
                <a:ea typeface="黑体" panose="02010609060101010101" pitchFamily="49" charset="-122"/>
              </a:rPr>
              <a:t>he had often been bound with shackles and chains. And the chains had been pulled apart by him, and the shackles broken in pieces; neither could anyone tame him</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749104471"/>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3306</TotalTime>
  <Words>1163</Words>
  <Application>Microsoft Office PowerPoint</Application>
  <PresentationFormat>全屏显示(4:3)</PresentationFormat>
  <Paragraphs>70</Paragraphs>
  <Slides>13</Slides>
  <Notes>13</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13</vt:i4>
      </vt:variant>
    </vt:vector>
  </HeadingPairs>
  <TitlesOfParts>
    <vt:vector size="20"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359</cp:revision>
  <dcterms:created xsi:type="dcterms:W3CDTF">2014-02-25T17:54:08Z</dcterms:created>
  <dcterms:modified xsi:type="dcterms:W3CDTF">2017-02-19T01:44:00Z</dcterms:modified>
</cp:coreProperties>
</file>