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72" r:id="rId1"/>
  </p:sldMasterIdLst>
  <p:notesMasterIdLst>
    <p:notesMasterId r:id="rId16"/>
  </p:notesMasterIdLst>
  <p:handoutMasterIdLst>
    <p:handoutMasterId r:id="rId17"/>
  </p:handoutMasterIdLst>
  <p:sldIdLst>
    <p:sldId id="469" r:id="rId2"/>
    <p:sldId id="540" r:id="rId3"/>
    <p:sldId id="541" r:id="rId4"/>
    <p:sldId id="542" r:id="rId5"/>
    <p:sldId id="543" r:id="rId6"/>
    <p:sldId id="544" r:id="rId7"/>
    <p:sldId id="545" r:id="rId8"/>
    <p:sldId id="546" r:id="rId9"/>
    <p:sldId id="547" r:id="rId10"/>
    <p:sldId id="548" r:id="rId11"/>
    <p:sldId id="549" r:id="rId12"/>
    <p:sldId id="550" r:id="rId13"/>
    <p:sldId id="551" r:id="rId14"/>
    <p:sldId id="552" r:id="rId15"/>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60" autoAdjust="0"/>
    <p:restoredTop sz="94660"/>
  </p:normalViewPr>
  <p:slideViewPr>
    <p:cSldViewPr>
      <p:cViewPr varScale="1">
        <p:scale>
          <a:sx n="79" d="100"/>
          <a:sy n="79" d="100"/>
        </p:scale>
        <p:origin x="72" y="87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2017/2/25</a:t>
            </a:fld>
            <a:endParaRPr lang="zh-CN" altLang="en-US"/>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2017/2/25</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a:t>
            </a:fld>
            <a:endParaRPr lang="en-US" altLang="zh-CN" smtClean="0">
              <a:solidFill>
                <a:prstClr val="black"/>
              </a:solidFill>
            </a:endParaRPr>
          </a:p>
        </p:txBody>
      </p:sp>
    </p:spTree>
    <p:extLst>
      <p:ext uri="{BB962C8B-B14F-4D97-AF65-F5344CB8AC3E}">
        <p14:creationId xmlns:p14="http://schemas.microsoft.com/office/powerpoint/2010/main" val="13071824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10</a:t>
            </a:fld>
            <a:endParaRPr lang="en-US" altLang="zh-CN" smtClean="0">
              <a:solidFill>
                <a:prstClr val="black"/>
              </a:solidFill>
            </a:endParaRPr>
          </a:p>
        </p:txBody>
      </p:sp>
    </p:spTree>
    <p:extLst>
      <p:ext uri="{BB962C8B-B14F-4D97-AF65-F5344CB8AC3E}">
        <p14:creationId xmlns:p14="http://schemas.microsoft.com/office/powerpoint/2010/main" val="1577960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11</a:t>
            </a:fld>
            <a:endParaRPr lang="en-US" altLang="zh-CN" smtClean="0">
              <a:solidFill>
                <a:prstClr val="black"/>
              </a:solidFill>
            </a:endParaRPr>
          </a:p>
        </p:txBody>
      </p:sp>
    </p:spTree>
    <p:extLst>
      <p:ext uri="{BB962C8B-B14F-4D97-AF65-F5344CB8AC3E}">
        <p14:creationId xmlns:p14="http://schemas.microsoft.com/office/powerpoint/2010/main" val="65048517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12</a:t>
            </a:fld>
            <a:endParaRPr lang="en-US" altLang="zh-CN" smtClean="0">
              <a:solidFill>
                <a:prstClr val="black"/>
              </a:solidFill>
            </a:endParaRPr>
          </a:p>
        </p:txBody>
      </p:sp>
    </p:spTree>
    <p:extLst>
      <p:ext uri="{BB962C8B-B14F-4D97-AF65-F5344CB8AC3E}">
        <p14:creationId xmlns:p14="http://schemas.microsoft.com/office/powerpoint/2010/main" val="96949150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13</a:t>
            </a:fld>
            <a:endParaRPr lang="en-US" altLang="zh-CN" smtClean="0">
              <a:solidFill>
                <a:prstClr val="black"/>
              </a:solidFill>
            </a:endParaRPr>
          </a:p>
        </p:txBody>
      </p:sp>
    </p:spTree>
    <p:extLst>
      <p:ext uri="{BB962C8B-B14F-4D97-AF65-F5344CB8AC3E}">
        <p14:creationId xmlns:p14="http://schemas.microsoft.com/office/powerpoint/2010/main" val="376813834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14</a:t>
            </a:fld>
            <a:endParaRPr lang="en-US" altLang="zh-CN" smtClean="0">
              <a:solidFill>
                <a:prstClr val="black"/>
              </a:solidFill>
            </a:endParaRPr>
          </a:p>
        </p:txBody>
      </p:sp>
    </p:spTree>
    <p:extLst>
      <p:ext uri="{BB962C8B-B14F-4D97-AF65-F5344CB8AC3E}">
        <p14:creationId xmlns:p14="http://schemas.microsoft.com/office/powerpoint/2010/main" val="38836751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a:t>
            </a:fld>
            <a:endParaRPr lang="en-US" altLang="zh-CN" smtClean="0">
              <a:solidFill>
                <a:prstClr val="black"/>
              </a:solidFill>
            </a:endParaRPr>
          </a:p>
        </p:txBody>
      </p:sp>
    </p:spTree>
    <p:extLst>
      <p:ext uri="{BB962C8B-B14F-4D97-AF65-F5344CB8AC3E}">
        <p14:creationId xmlns:p14="http://schemas.microsoft.com/office/powerpoint/2010/main" val="41695290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3</a:t>
            </a:fld>
            <a:endParaRPr lang="en-US" altLang="zh-CN" smtClean="0">
              <a:solidFill>
                <a:prstClr val="black"/>
              </a:solidFill>
            </a:endParaRPr>
          </a:p>
        </p:txBody>
      </p:sp>
    </p:spTree>
    <p:extLst>
      <p:ext uri="{BB962C8B-B14F-4D97-AF65-F5344CB8AC3E}">
        <p14:creationId xmlns:p14="http://schemas.microsoft.com/office/powerpoint/2010/main" val="38303839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4</a:t>
            </a:fld>
            <a:endParaRPr lang="en-US" altLang="zh-CN" smtClean="0">
              <a:solidFill>
                <a:prstClr val="black"/>
              </a:solidFill>
            </a:endParaRPr>
          </a:p>
        </p:txBody>
      </p:sp>
    </p:spTree>
    <p:extLst>
      <p:ext uri="{BB962C8B-B14F-4D97-AF65-F5344CB8AC3E}">
        <p14:creationId xmlns:p14="http://schemas.microsoft.com/office/powerpoint/2010/main" val="11951790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5</a:t>
            </a:fld>
            <a:endParaRPr lang="en-US" altLang="zh-CN" smtClean="0">
              <a:solidFill>
                <a:prstClr val="black"/>
              </a:solidFill>
            </a:endParaRPr>
          </a:p>
        </p:txBody>
      </p:sp>
    </p:spTree>
    <p:extLst>
      <p:ext uri="{BB962C8B-B14F-4D97-AF65-F5344CB8AC3E}">
        <p14:creationId xmlns:p14="http://schemas.microsoft.com/office/powerpoint/2010/main" val="4082153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6</a:t>
            </a:fld>
            <a:endParaRPr lang="en-US" altLang="zh-CN" smtClean="0">
              <a:solidFill>
                <a:prstClr val="black"/>
              </a:solidFill>
            </a:endParaRPr>
          </a:p>
        </p:txBody>
      </p:sp>
    </p:spTree>
    <p:extLst>
      <p:ext uri="{BB962C8B-B14F-4D97-AF65-F5344CB8AC3E}">
        <p14:creationId xmlns:p14="http://schemas.microsoft.com/office/powerpoint/2010/main" val="19993819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7</a:t>
            </a:fld>
            <a:endParaRPr lang="en-US" altLang="zh-CN" smtClean="0">
              <a:solidFill>
                <a:prstClr val="black"/>
              </a:solidFill>
            </a:endParaRPr>
          </a:p>
        </p:txBody>
      </p:sp>
    </p:spTree>
    <p:extLst>
      <p:ext uri="{BB962C8B-B14F-4D97-AF65-F5344CB8AC3E}">
        <p14:creationId xmlns:p14="http://schemas.microsoft.com/office/powerpoint/2010/main" val="18267669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8</a:t>
            </a:fld>
            <a:endParaRPr lang="en-US" altLang="zh-CN" smtClean="0">
              <a:solidFill>
                <a:prstClr val="black"/>
              </a:solidFill>
            </a:endParaRPr>
          </a:p>
        </p:txBody>
      </p:sp>
    </p:spTree>
    <p:extLst>
      <p:ext uri="{BB962C8B-B14F-4D97-AF65-F5344CB8AC3E}">
        <p14:creationId xmlns:p14="http://schemas.microsoft.com/office/powerpoint/2010/main" val="352801230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9</a:t>
            </a:fld>
            <a:endParaRPr lang="en-US" altLang="zh-CN" smtClean="0">
              <a:solidFill>
                <a:prstClr val="black"/>
              </a:solidFill>
            </a:endParaRPr>
          </a:p>
        </p:txBody>
      </p:sp>
    </p:spTree>
    <p:extLst>
      <p:ext uri="{BB962C8B-B14F-4D97-AF65-F5344CB8AC3E}">
        <p14:creationId xmlns:p14="http://schemas.microsoft.com/office/powerpoint/2010/main" val="42099751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pPr>
              <a:defRPr/>
            </a:pPr>
            <a:fld id="{7139B5F6-6126-490E-A5EC-A0B9504010A5}" type="datetimeFigureOut">
              <a:rPr lang="zh-CN" altLang="en-US" smtClean="0"/>
              <a:pPr>
                <a:defRPr/>
              </a:pPr>
              <a:t>2017/2/25</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a:p>
        </p:txBody>
      </p:sp>
    </p:spTree>
    <p:extLst>
      <p:ext uri="{BB962C8B-B14F-4D97-AF65-F5344CB8AC3E}">
        <p14:creationId xmlns:p14="http://schemas.microsoft.com/office/powerpoint/2010/main" val="14002572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4090D6E-9A13-4644-A4C1-22BE64C39E05}" type="datetimeFigureOut">
              <a:rPr lang="zh-CN" altLang="en-US" smtClean="0"/>
              <a:pPr>
                <a:defRPr/>
              </a:pPr>
              <a:t>2017/2/25</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a:p>
        </p:txBody>
      </p:sp>
    </p:spTree>
    <p:extLst>
      <p:ext uri="{BB962C8B-B14F-4D97-AF65-F5344CB8AC3E}">
        <p14:creationId xmlns:p14="http://schemas.microsoft.com/office/powerpoint/2010/main" val="8379061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DC8889E9-B0E2-4B6A-A1AD-98D2F671A2DE}" type="datetimeFigureOut">
              <a:rPr lang="zh-CN" altLang="en-US" smtClean="0"/>
              <a:pPr>
                <a:defRPr/>
              </a:pPr>
              <a:t>2017/2/25</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a:p>
        </p:txBody>
      </p:sp>
    </p:spTree>
    <p:extLst>
      <p:ext uri="{BB962C8B-B14F-4D97-AF65-F5344CB8AC3E}">
        <p14:creationId xmlns:p14="http://schemas.microsoft.com/office/powerpoint/2010/main" val="37395939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0E26566-709C-466C-A58E-888040DB09C0}" type="datetimeFigureOut">
              <a:rPr lang="zh-CN" altLang="en-US" smtClean="0"/>
              <a:pPr>
                <a:defRPr/>
              </a:pPr>
              <a:t>2017/2/25</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a:p>
        </p:txBody>
      </p:sp>
    </p:spTree>
    <p:extLst>
      <p:ext uri="{BB962C8B-B14F-4D97-AF65-F5344CB8AC3E}">
        <p14:creationId xmlns:p14="http://schemas.microsoft.com/office/powerpoint/2010/main" val="39263144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9"/>
            <a:ext cx="7886700" cy="2852737"/>
          </a:xfrm>
        </p:spPr>
        <p:txBody>
          <a:bodyPr anchor="b"/>
          <a:lstStyle>
            <a:lvl1pPr>
              <a:defRPr sz="45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pPr>
              <a:defRPr/>
            </a:pPr>
            <a:fld id="{086BCFBF-7E71-447B-87B1-D232EB2FAD6B}" type="datetimeFigureOut">
              <a:rPr lang="zh-CN" altLang="en-US" smtClean="0"/>
              <a:pPr>
                <a:defRPr/>
              </a:pPr>
              <a:t>2017/2/25</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a:p>
        </p:txBody>
      </p:sp>
    </p:spTree>
    <p:extLst>
      <p:ext uri="{BB962C8B-B14F-4D97-AF65-F5344CB8AC3E}">
        <p14:creationId xmlns:p14="http://schemas.microsoft.com/office/powerpoint/2010/main" val="21318284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a:defRPr/>
            </a:pPr>
            <a:fld id="{C4DFE745-25E9-41AF-92A2-C5E6FFDD60E1}" type="datetimeFigureOut">
              <a:rPr lang="zh-CN" altLang="en-US" smtClean="0"/>
              <a:pPr>
                <a:defRPr/>
              </a:pPr>
              <a:t>2017/2/25</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a:p>
        </p:txBody>
      </p:sp>
    </p:spTree>
    <p:extLst>
      <p:ext uri="{BB962C8B-B14F-4D97-AF65-F5344CB8AC3E}">
        <p14:creationId xmlns:p14="http://schemas.microsoft.com/office/powerpoint/2010/main" val="14612488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6"/>
            <a:ext cx="78867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4" name="内容占位符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6" name="内容占位符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pPr>
              <a:defRPr/>
            </a:pPr>
            <a:fld id="{7AA40F68-E40F-4345-9A9A-3DD81DE60C73}" type="datetimeFigureOut">
              <a:rPr lang="zh-CN" altLang="en-US" smtClean="0"/>
              <a:pPr>
                <a:defRPr/>
              </a:pPr>
              <a:t>2017/2/25</a:t>
            </a:fld>
            <a:endParaRPr lang="zh-CN" altLang="en-US"/>
          </a:p>
        </p:txBody>
      </p:sp>
      <p:sp>
        <p:nvSpPr>
          <p:cNvPr id="8" name="页脚占位符 7"/>
          <p:cNvSpPr>
            <a:spLocks noGrp="1"/>
          </p:cNvSpPr>
          <p:nvPr>
            <p:ph type="ftr" sz="quarter" idx="11"/>
          </p:nvPr>
        </p:nvSpPr>
        <p:spPr/>
        <p:txBody>
          <a:bodyPr/>
          <a:lstStyle/>
          <a:p>
            <a:pPr>
              <a:defRPr/>
            </a:pPr>
            <a:endParaRPr lang="zh-CN" altLang="en-US"/>
          </a:p>
        </p:txBody>
      </p:sp>
      <p:sp>
        <p:nvSpPr>
          <p:cNvPr id="9" name="灯片编号占位符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a:p>
        </p:txBody>
      </p:sp>
    </p:spTree>
    <p:extLst>
      <p:ext uri="{BB962C8B-B14F-4D97-AF65-F5344CB8AC3E}">
        <p14:creationId xmlns:p14="http://schemas.microsoft.com/office/powerpoint/2010/main" val="42695333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a:defRPr/>
            </a:pPr>
            <a:fld id="{4A8EBF2B-C289-4CAE-9C5A-9C852E19519D}" type="datetimeFigureOut">
              <a:rPr lang="zh-CN" altLang="en-US" smtClean="0"/>
              <a:pPr>
                <a:defRPr/>
              </a:pPr>
              <a:t>2017/2/25</a:t>
            </a:fld>
            <a:endParaRPr lang="zh-CN" altLang="en-US"/>
          </a:p>
        </p:txBody>
      </p:sp>
      <p:sp>
        <p:nvSpPr>
          <p:cNvPr id="4" name="页脚占位符 3"/>
          <p:cNvSpPr>
            <a:spLocks noGrp="1"/>
          </p:cNvSpPr>
          <p:nvPr>
            <p:ph type="ftr" sz="quarter" idx="11"/>
          </p:nvPr>
        </p:nvSpPr>
        <p:spPr/>
        <p:txBody>
          <a:bodyPr/>
          <a:lstStyle/>
          <a:p>
            <a:pPr>
              <a:defRPr/>
            </a:pPr>
            <a:endParaRPr lang="zh-CN" altLang="en-US"/>
          </a:p>
        </p:txBody>
      </p:sp>
      <p:sp>
        <p:nvSpPr>
          <p:cNvPr id="5" name="灯片编号占位符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a:p>
        </p:txBody>
      </p:sp>
    </p:spTree>
    <p:extLst>
      <p:ext uri="{BB962C8B-B14F-4D97-AF65-F5344CB8AC3E}">
        <p14:creationId xmlns:p14="http://schemas.microsoft.com/office/powerpoint/2010/main" val="6041659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a:defRPr/>
            </a:pPr>
            <a:fld id="{10755167-7E1B-4E1E-BC04-503C5BF8BA2C}" type="datetimeFigureOut">
              <a:rPr lang="zh-CN" altLang="en-US" smtClean="0"/>
              <a:pPr>
                <a:defRPr/>
              </a:pPr>
              <a:t>2017/2/25</a:t>
            </a:fld>
            <a:endParaRPr lang="zh-CN" altLang="en-US"/>
          </a:p>
        </p:txBody>
      </p:sp>
      <p:sp>
        <p:nvSpPr>
          <p:cNvPr id="3" name="页脚占位符 2"/>
          <p:cNvSpPr>
            <a:spLocks noGrp="1"/>
          </p:cNvSpPr>
          <p:nvPr>
            <p:ph type="ftr" sz="quarter" idx="11"/>
          </p:nvPr>
        </p:nvSpPr>
        <p:spPr/>
        <p:txBody>
          <a:bodyPr/>
          <a:lstStyle/>
          <a:p>
            <a:pPr>
              <a:defRPr/>
            </a:pPr>
            <a:endParaRPr lang="zh-CN" altLang="en-US"/>
          </a:p>
        </p:txBody>
      </p:sp>
      <p:sp>
        <p:nvSpPr>
          <p:cNvPr id="4" name="灯片编号占位符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a:p>
        </p:txBody>
      </p:sp>
    </p:spTree>
    <p:extLst>
      <p:ext uri="{BB962C8B-B14F-4D97-AF65-F5344CB8AC3E}">
        <p14:creationId xmlns:p14="http://schemas.microsoft.com/office/powerpoint/2010/main" val="2343368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A3417081-F110-4DC0-8744-20C5B5A16697}" type="datetimeFigureOut">
              <a:rPr lang="zh-CN" altLang="en-US" smtClean="0"/>
              <a:pPr>
                <a:defRPr/>
              </a:pPr>
              <a:t>2017/2/25</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a:p>
        </p:txBody>
      </p:sp>
    </p:spTree>
    <p:extLst>
      <p:ext uri="{BB962C8B-B14F-4D97-AF65-F5344CB8AC3E}">
        <p14:creationId xmlns:p14="http://schemas.microsoft.com/office/powerpoint/2010/main" val="39812936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F5439424-2F4D-4107-8821-7DAB63618D84}" type="datetimeFigureOut">
              <a:rPr lang="zh-CN" altLang="en-US" smtClean="0"/>
              <a:pPr>
                <a:defRPr/>
              </a:pPr>
              <a:t>2017/2/25</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a:p>
        </p:txBody>
      </p:sp>
    </p:spTree>
    <p:extLst>
      <p:ext uri="{BB962C8B-B14F-4D97-AF65-F5344CB8AC3E}">
        <p14:creationId xmlns:p14="http://schemas.microsoft.com/office/powerpoint/2010/main" val="7177640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fld id="{DC8889E9-B0E2-4B6A-A1AD-98D2F671A2DE}" type="datetimeFigureOut">
              <a:rPr lang="zh-CN" altLang="en-US" smtClean="0"/>
              <a:pPr>
                <a:defRPr/>
              </a:pPr>
              <a:t>2017/2/25</a:t>
            </a:fld>
            <a:endParaRPr lang="zh-CN" altLang="en-US"/>
          </a:p>
        </p:txBody>
      </p:sp>
      <p:sp>
        <p:nvSpPr>
          <p:cNvPr id="5" name="页脚占位符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zh-CN" altLang="en-US"/>
          </a:p>
        </p:txBody>
      </p:sp>
      <p:sp>
        <p:nvSpPr>
          <p:cNvPr id="6" name="灯片编号占位符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87A43B09-A43D-4AD2-9451-1A5F8B21256B}" type="slidenum">
              <a:rPr lang="zh-CN" altLang="en-US" smtClean="0"/>
              <a:pPr>
                <a:defRPr/>
              </a:pPr>
              <a:t>‹#›</a:t>
            </a:fld>
            <a:endParaRPr lang="zh-CN" altLang="en-US"/>
          </a:p>
        </p:txBody>
      </p:sp>
    </p:spTree>
    <p:extLst>
      <p:ext uri="{BB962C8B-B14F-4D97-AF65-F5344CB8AC3E}">
        <p14:creationId xmlns:p14="http://schemas.microsoft.com/office/powerpoint/2010/main" val="234347406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323528" y="332656"/>
            <a:ext cx="8496944" cy="6120680"/>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馬可福音</a:t>
            </a:r>
            <a:r>
              <a:rPr lang="en-US" altLang="zh-CN" sz="3600" b="1" dirty="0" smtClean="0">
                <a:ea typeface="黑体" panose="02010609060101010101" pitchFamily="49" charset="-122"/>
              </a:rPr>
              <a:t>Mark </a:t>
            </a:r>
            <a:r>
              <a:rPr lang="en-US" altLang="zh-CN" sz="3600" b="1" dirty="0">
                <a:ea typeface="黑体" panose="02010609060101010101" pitchFamily="49" charset="-122"/>
              </a:rPr>
              <a:t>5</a:t>
            </a:r>
            <a:r>
              <a:rPr lang="zh-CN" altLang="en-US" sz="3600" b="1" dirty="0">
                <a:ea typeface="黑体" panose="02010609060101010101" pitchFamily="49" charset="-122"/>
              </a:rPr>
              <a:t>：</a:t>
            </a:r>
            <a:r>
              <a:rPr lang="en-US" altLang="zh-CN" sz="3600" b="1" dirty="0">
                <a:ea typeface="黑体" panose="02010609060101010101" pitchFamily="49" charset="-122"/>
              </a:rPr>
              <a:t>1-20】</a:t>
            </a:r>
          </a:p>
          <a:p>
            <a:pPr algn="l"/>
            <a:r>
              <a:rPr lang="en-US" altLang="zh-CN" sz="3600" b="1" dirty="0" smtClean="0">
                <a:ea typeface="黑体" panose="02010609060101010101" pitchFamily="49" charset="-122"/>
              </a:rPr>
              <a:t>1</a:t>
            </a:r>
            <a:r>
              <a:rPr lang="zh-CN" altLang="en-US" sz="3600" b="1" dirty="0" smtClean="0">
                <a:ea typeface="黑体" panose="02010609060101010101" pitchFamily="49" charset="-122"/>
              </a:rPr>
              <a:t>他們來到海那邊格拉森人的地方。</a:t>
            </a:r>
          </a:p>
          <a:p>
            <a:pPr algn="l"/>
            <a:r>
              <a:rPr lang="en-US" altLang="zh-CN" sz="3600" b="1" dirty="0" smtClean="0">
                <a:ea typeface="黑体" panose="02010609060101010101" pitchFamily="49" charset="-122"/>
              </a:rPr>
              <a:t>Then </a:t>
            </a:r>
            <a:r>
              <a:rPr lang="en-US" altLang="zh-CN" sz="3600" b="1" dirty="0">
                <a:ea typeface="黑体" panose="02010609060101010101" pitchFamily="49" charset="-122"/>
              </a:rPr>
              <a:t>they came to the other side of the sea, to the country of the Gadarenes.</a:t>
            </a:r>
          </a:p>
          <a:p>
            <a:pPr algn="l"/>
            <a:r>
              <a:rPr lang="en-US" altLang="zh-CN" sz="3600" b="1" dirty="0" smtClean="0">
                <a:ea typeface="黑体" panose="02010609060101010101" pitchFamily="49" charset="-122"/>
              </a:rPr>
              <a:t>2</a:t>
            </a:r>
            <a:r>
              <a:rPr lang="zh-CN" altLang="en-US" sz="3600" b="1" dirty="0" smtClean="0">
                <a:ea typeface="黑体" panose="02010609060101010101" pitchFamily="49" charset="-122"/>
              </a:rPr>
              <a:t>耶穌一下船，就有一個被汙鬼附著的人從墳塋裡出來迎著祂。</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when He had come out of the boat, immediately there met Him out of the tombs a man with an unclean spirit</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5185510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260648"/>
            <a:ext cx="8496944" cy="6264696"/>
          </a:xfrm>
        </p:spPr>
        <p:txBody>
          <a:bodyPr>
            <a:normAutofit fontScale="92500" lnSpcReduction="10000"/>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馬可福音</a:t>
            </a:r>
            <a:r>
              <a:rPr lang="en-US" altLang="zh-CN" sz="3600" b="1" dirty="0" smtClean="0">
                <a:ea typeface="黑体" panose="02010609060101010101" pitchFamily="49" charset="-122"/>
              </a:rPr>
              <a:t>Mark </a:t>
            </a:r>
            <a:r>
              <a:rPr lang="en-US" altLang="zh-CN" sz="3600" b="1" dirty="0">
                <a:ea typeface="黑体" panose="02010609060101010101" pitchFamily="49" charset="-122"/>
              </a:rPr>
              <a:t>5</a:t>
            </a:r>
            <a:r>
              <a:rPr lang="zh-CN" altLang="en-US" sz="3600" b="1" dirty="0">
                <a:ea typeface="黑体" panose="02010609060101010101" pitchFamily="49" charset="-122"/>
              </a:rPr>
              <a:t>：</a:t>
            </a:r>
            <a:r>
              <a:rPr lang="en-US" altLang="zh-CN" sz="3600" b="1" dirty="0">
                <a:ea typeface="黑体" panose="02010609060101010101" pitchFamily="49" charset="-122"/>
              </a:rPr>
              <a:t>1-20】</a:t>
            </a:r>
          </a:p>
          <a:p>
            <a:pPr algn="l"/>
            <a:r>
              <a:rPr lang="en-US" altLang="zh-CN" sz="3600" b="1" dirty="0" smtClean="0">
                <a:ea typeface="黑体" panose="02010609060101010101" pitchFamily="49" charset="-122"/>
              </a:rPr>
              <a:t>19</a:t>
            </a:r>
            <a:r>
              <a:rPr lang="zh-CN" altLang="en-US" sz="3600" b="1" dirty="0" smtClean="0">
                <a:ea typeface="黑体" panose="02010609060101010101" pitchFamily="49" charset="-122"/>
              </a:rPr>
              <a:t>耶穌不許，卻對他說：“你回家去，到你的親屬那裡，將主為你所作的是何等大的事，是怎樣憐憫你，都告訴他們。” </a:t>
            </a:r>
          </a:p>
          <a:p>
            <a:pPr algn="l"/>
            <a:r>
              <a:rPr lang="en-US" altLang="zh-CN" sz="3600" b="1" dirty="0" smtClean="0">
                <a:ea typeface="黑体" panose="02010609060101010101" pitchFamily="49" charset="-122"/>
              </a:rPr>
              <a:t>However</a:t>
            </a:r>
            <a:r>
              <a:rPr lang="en-US" altLang="zh-CN" sz="3600" b="1" dirty="0">
                <a:ea typeface="黑体" panose="02010609060101010101" pitchFamily="49" charset="-122"/>
              </a:rPr>
              <a:t>, Jesus did not permit him, but said to him, "Go home to your friends, and tell them what great things the Lord has done for you, and how He has had compassion on you."</a:t>
            </a:r>
          </a:p>
          <a:p>
            <a:pPr algn="l"/>
            <a:r>
              <a:rPr lang="en-US" altLang="zh-CN" sz="3600" b="1" dirty="0" smtClean="0">
                <a:ea typeface="黑体" panose="02010609060101010101" pitchFamily="49" charset="-122"/>
              </a:rPr>
              <a:t>20</a:t>
            </a:r>
            <a:r>
              <a:rPr lang="zh-CN" altLang="en-US" sz="3600" b="1" dirty="0" smtClean="0">
                <a:ea typeface="黑体" panose="02010609060101010101" pitchFamily="49" charset="-122"/>
              </a:rPr>
              <a:t>那人就走了，在低加波利傳揚耶穌為他作了何等大的事，眾人就都希奇。</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he departed and began to proclaim in Decapolis all that Jesus had done for him; and all marveled.</a:t>
            </a:r>
          </a:p>
        </p:txBody>
      </p:sp>
    </p:spTree>
    <p:extLst>
      <p:ext uri="{BB962C8B-B14F-4D97-AF65-F5344CB8AC3E}">
        <p14:creationId xmlns:p14="http://schemas.microsoft.com/office/powerpoint/2010/main" val="27967987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260648"/>
            <a:ext cx="8496944" cy="6264696"/>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馬太福音</a:t>
            </a:r>
            <a:r>
              <a:rPr lang="en-US" altLang="zh-CN" sz="3600" b="1" dirty="0" smtClean="0">
                <a:ea typeface="黑体" panose="02010609060101010101" pitchFamily="49" charset="-122"/>
              </a:rPr>
              <a:t>Matthew </a:t>
            </a:r>
            <a:r>
              <a:rPr lang="en-US" altLang="zh-CN" sz="3600" b="1" dirty="0">
                <a:ea typeface="黑体" panose="02010609060101010101" pitchFamily="49" charset="-122"/>
              </a:rPr>
              <a:t>16</a:t>
            </a:r>
            <a:r>
              <a:rPr lang="zh-CN" altLang="en-US" sz="3600" b="1" dirty="0">
                <a:ea typeface="黑体" panose="02010609060101010101" pitchFamily="49" charset="-122"/>
              </a:rPr>
              <a:t>：</a:t>
            </a:r>
            <a:r>
              <a:rPr lang="en-US" altLang="zh-CN" sz="3600" b="1" dirty="0">
                <a:ea typeface="黑体" panose="02010609060101010101" pitchFamily="49" charset="-122"/>
              </a:rPr>
              <a:t>26</a:t>
            </a:r>
            <a:r>
              <a:rPr lang="en-US" altLang="zh-CN" sz="3600" b="1" dirty="0" smtClean="0">
                <a:ea typeface="黑体" panose="02010609060101010101" pitchFamily="49" charset="-122"/>
              </a:rPr>
              <a:t>】</a:t>
            </a:r>
          </a:p>
          <a:p>
            <a:pPr algn="l"/>
            <a:r>
              <a:rPr lang="zh-CN" altLang="en-US" sz="3600" b="1" dirty="0" smtClean="0">
                <a:ea typeface="黑体" panose="02010609060101010101" pitchFamily="49" charset="-122"/>
              </a:rPr>
              <a:t>人若賺得全世界，賠上自己的生命，有什麼益處呢？人還能拿什麼換生命呢？</a:t>
            </a:r>
          </a:p>
          <a:p>
            <a:pPr algn="l"/>
            <a:r>
              <a:rPr lang="en-US" altLang="zh-CN" sz="3600" b="1" dirty="0" smtClean="0">
                <a:ea typeface="黑体" panose="02010609060101010101" pitchFamily="49" charset="-122"/>
              </a:rPr>
              <a:t>For </a:t>
            </a:r>
            <a:r>
              <a:rPr lang="en-US" altLang="zh-CN" sz="3600" b="1" dirty="0">
                <a:ea typeface="黑体" panose="02010609060101010101" pitchFamily="49" charset="-122"/>
              </a:rPr>
              <a:t>what profit is it to a man if he gains the whole world, and loses his own soul? Or what will a man give in exchange for his soul?</a:t>
            </a:r>
          </a:p>
          <a:p>
            <a:pPr algn="l"/>
            <a:endParaRPr lang="en-US" altLang="zh-CN" sz="3600" b="1" dirty="0">
              <a:ea typeface="黑体" panose="02010609060101010101" pitchFamily="49" charset="-122"/>
            </a:endParaRPr>
          </a:p>
        </p:txBody>
      </p:sp>
    </p:spTree>
    <p:extLst>
      <p:ext uri="{BB962C8B-B14F-4D97-AF65-F5344CB8AC3E}">
        <p14:creationId xmlns:p14="http://schemas.microsoft.com/office/powerpoint/2010/main" val="16165911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260648"/>
            <a:ext cx="8496944" cy="6264696"/>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馬太福音 </a:t>
            </a:r>
            <a:r>
              <a:rPr lang="en-US" altLang="zh-CN" sz="3600" b="1" dirty="0" smtClean="0">
                <a:ea typeface="黑体" panose="02010609060101010101" pitchFamily="49" charset="-122"/>
              </a:rPr>
              <a:t>Matthew </a:t>
            </a:r>
            <a:r>
              <a:rPr lang="en-US" altLang="zh-CN" sz="3600" b="1" dirty="0">
                <a:ea typeface="黑体" panose="02010609060101010101" pitchFamily="49" charset="-122"/>
              </a:rPr>
              <a:t>10</a:t>
            </a:r>
            <a:r>
              <a:rPr lang="zh-CN" altLang="en-US" sz="3600" b="1" dirty="0">
                <a:ea typeface="黑体" panose="02010609060101010101" pitchFamily="49" charset="-122"/>
              </a:rPr>
              <a:t>：</a:t>
            </a:r>
            <a:r>
              <a:rPr lang="en-US" altLang="zh-CN" sz="3600" b="1" dirty="0">
                <a:ea typeface="黑体" panose="02010609060101010101" pitchFamily="49" charset="-122"/>
              </a:rPr>
              <a:t>34</a:t>
            </a:r>
            <a:r>
              <a:rPr lang="en-US" altLang="zh-CN" sz="3600" b="1" dirty="0" smtClean="0">
                <a:ea typeface="黑体" panose="02010609060101010101" pitchFamily="49" charset="-122"/>
              </a:rPr>
              <a:t>】</a:t>
            </a:r>
          </a:p>
          <a:p>
            <a:pPr algn="l"/>
            <a:r>
              <a:rPr lang="zh-CN" altLang="en-US" sz="3600" b="1" dirty="0" smtClean="0">
                <a:ea typeface="黑体" panose="02010609060101010101" pitchFamily="49" charset="-122"/>
              </a:rPr>
              <a:t>你們不要想，我來是叫地上太平；我來並不是叫地上太平，乃是叫地上動刀兵。</a:t>
            </a:r>
            <a:r>
              <a:rPr lang="en-US" altLang="zh-CN" sz="3600" b="1" dirty="0" smtClean="0">
                <a:ea typeface="黑体" panose="02010609060101010101" pitchFamily="49" charset="-122"/>
              </a:rPr>
              <a:t>Do </a:t>
            </a:r>
            <a:r>
              <a:rPr lang="en-US" altLang="zh-CN" sz="3600" b="1" dirty="0">
                <a:ea typeface="黑体" panose="02010609060101010101" pitchFamily="49" charset="-122"/>
              </a:rPr>
              <a:t>not think that I came to bring peace on earth. I did not come to bring peace but a sword.</a:t>
            </a:r>
          </a:p>
        </p:txBody>
      </p:sp>
    </p:spTree>
    <p:extLst>
      <p:ext uri="{BB962C8B-B14F-4D97-AF65-F5344CB8AC3E}">
        <p14:creationId xmlns:p14="http://schemas.microsoft.com/office/powerpoint/2010/main" val="13620085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260648"/>
            <a:ext cx="8496944" cy="6264696"/>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提摩太前書</a:t>
            </a:r>
            <a:r>
              <a:rPr lang="en-US" altLang="zh-CN" sz="3600" b="1" dirty="0" smtClean="0">
                <a:ea typeface="黑体" panose="02010609060101010101" pitchFamily="49" charset="-122"/>
              </a:rPr>
              <a:t>1 </a:t>
            </a:r>
            <a:r>
              <a:rPr lang="en-US" altLang="zh-CN" sz="3600" b="1" dirty="0">
                <a:ea typeface="黑体" panose="02010609060101010101" pitchFamily="49" charset="-122"/>
              </a:rPr>
              <a:t>Timothy 5</a:t>
            </a:r>
            <a:r>
              <a:rPr lang="zh-CN" altLang="en-US" sz="3600" b="1" dirty="0">
                <a:ea typeface="黑体" panose="02010609060101010101" pitchFamily="49" charset="-122"/>
              </a:rPr>
              <a:t>：</a:t>
            </a:r>
            <a:r>
              <a:rPr lang="en-US" altLang="zh-CN" sz="3600" b="1" dirty="0">
                <a:ea typeface="黑体" panose="02010609060101010101" pitchFamily="49" charset="-122"/>
              </a:rPr>
              <a:t>8</a:t>
            </a:r>
            <a:r>
              <a:rPr lang="en-US" altLang="zh-CN" sz="3600" b="1" dirty="0" smtClean="0">
                <a:ea typeface="黑体" panose="02010609060101010101" pitchFamily="49" charset="-122"/>
              </a:rPr>
              <a:t>】</a:t>
            </a:r>
          </a:p>
          <a:p>
            <a:pPr algn="l"/>
            <a:r>
              <a:rPr lang="zh-CN" altLang="en-US" sz="3600" b="1" dirty="0" smtClean="0">
                <a:ea typeface="黑体" panose="02010609060101010101" pitchFamily="49" charset="-122"/>
              </a:rPr>
              <a:t>人若不看顧親屬，就是背了真道，比不信的人還不好。不看顧自己家裡的人，更是如此。</a:t>
            </a:r>
          </a:p>
          <a:p>
            <a:pPr algn="l"/>
            <a:r>
              <a:rPr lang="en-US" altLang="zh-CN" sz="3600" b="1" dirty="0" smtClean="0">
                <a:ea typeface="黑体" panose="02010609060101010101" pitchFamily="49" charset="-122"/>
              </a:rPr>
              <a:t>But </a:t>
            </a:r>
            <a:r>
              <a:rPr lang="en-US" altLang="zh-CN" sz="3600" b="1" dirty="0">
                <a:ea typeface="黑体" panose="02010609060101010101" pitchFamily="49" charset="-122"/>
              </a:rPr>
              <a:t>if anyone does not provide for his own, and especially for those of his household, he has denied the faith and is worse than an unbeliever.</a:t>
            </a:r>
          </a:p>
        </p:txBody>
      </p:sp>
    </p:spTree>
    <p:extLst>
      <p:ext uri="{BB962C8B-B14F-4D97-AF65-F5344CB8AC3E}">
        <p14:creationId xmlns:p14="http://schemas.microsoft.com/office/powerpoint/2010/main" val="41637568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260648"/>
            <a:ext cx="8496944" cy="6264696"/>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馬太福音</a:t>
            </a:r>
            <a:r>
              <a:rPr lang="en-US" altLang="zh-CN" sz="3600" b="1" dirty="0" smtClean="0">
                <a:ea typeface="黑体" panose="02010609060101010101" pitchFamily="49" charset="-122"/>
              </a:rPr>
              <a:t>Matthew </a:t>
            </a:r>
            <a:r>
              <a:rPr lang="en-US" altLang="zh-CN" sz="3600" b="1" dirty="0">
                <a:ea typeface="黑体" panose="02010609060101010101" pitchFamily="49" charset="-122"/>
              </a:rPr>
              <a:t>28</a:t>
            </a:r>
            <a:r>
              <a:rPr lang="zh-CN" altLang="en-US" sz="3600" b="1" dirty="0">
                <a:ea typeface="黑体" panose="02010609060101010101" pitchFamily="49" charset="-122"/>
              </a:rPr>
              <a:t>：</a:t>
            </a:r>
            <a:r>
              <a:rPr lang="en-US" altLang="zh-CN" sz="3600" b="1" dirty="0">
                <a:ea typeface="黑体" panose="02010609060101010101" pitchFamily="49" charset="-122"/>
              </a:rPr>
              <a:t>19-20</a:t>
            </a:r>
            <a:r>
              <a:rPr lang="en-US" altLang="zh-CN" sz="3600" b="1" dirty="0" smtClean="0">
                <a:ea typeface="黑体" panose="02010609060101010101" pitchFamily="49" charset="-122"/>
              </a:rPr>
              <a:t>】</a:t>
            </a:r>
          </a:p>
          <a:p>
            <a:pPr algn="l"/>
            <a:r>
              <a:rPr lang="zh-CN" altLang="en-US" sz="3600" b="1" dirty="0" smtClean="0">
                <a:ea typeface="黑体" panose="02010609060101010101" pitchFamily="49" charset="-122"/>
              </a:rPr>
              <a:t>所以，你們要去使萬民作我的門徒，奉父、子、聖靈的名給他們施洗。凡我所吩咐你們的，都教訓他們遵守，我就常與你們同在，直到世界的末了。</a:t>
            </a:r>
          </a:p>
          <a:p>
            <a:pPr algn="l"/>
            <a:r>
              <a:rPr lang="en-US" altLang="zh-CN" sz="3600" b="1" dirty="0" smtClean="0">
                <a:ea typeface="黑体" panose="02010609060101010101" pitchFamily="49" charset="-122"/>
              </a:rPr>
              <a:t>Go </a:t>
            </a:r>
            <a:r>
              <a:rPr lang="en-US" altLang="zh-CN" sz="3600" b="1" dirty="0">
                <a:ea typeface="黑体" panose="02010609060101010101" pitchFamily="49" charset="-122"/>
              </a:rPr>
              <a:t>therefore and make disciples of all the nations, baptizing them in the name of the Father and of the Son and of the Holy Spirit, teaching them to observe all things that I have commanded you; and lo, I am with you always, even to the end of the age. Amen.</a:t>
            </a:r>
          </a:p>
        </p:txBody>
      </p:sp>
    </p:spTree>
    <p:extLst>
      <p:ext uri="{BB962C8B-B14F-4D97-AF65-F5344CB8AC3E}">
        <p14:creationId xmlns:p14="http://schemas.microsoft.com/office/powerpoint/2010/main" val="28550810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323528" y="332656"/>
            <a:ext cx="8424936" cy="6192688"/>
          </a:xfrm>
        </p:spPr>
        <p:txBody>
          <a:bodyPr>
            <a:normAutofit fontScale="92500"/>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馬可福音</a:t>
            </a:r>
            <a:r>
              <a:rPr lang="en-US" altLang="zh-CN" sz="3600" b="1" dirty="0" smtClean="0">
                <a:ea typeface="黑体" panose="02010609060101010101" pitchFamily="49" charset="-122"/>
              </a:rPr>
              <a:t>Mark </a:t>
            </a:r>
            <a:r>
              <a:rPr lang="en-US" altLang="zh-CN" sz="3600" b="1" dirty="0">
                <a:ea typeface="黑体" panose="02010609060101010101" pitchFamily="49" charset="-122"/>
              </a:rPr>
              <a:t>5</a:t>
            </a:r>
            <a:r>
              <a:rPr lang="zh-CN" altLang="en-US" sz="3600" b="1" dirty="0">
                <a:ea typeface="黑体" panose="02010609060101010101" pitchFamily="49" charset="-122"/>
              </a:rPr>
              <a:t>：</a:t>
            </a:r>
            <a:r>
              <a:rPr lang="en-US" altLang="zh-CN" sz="3600" b="1" dirty="0">
                <a:ea typeface="黑体" panose="02010609060101010101" pitchFamily="49" charset="-122"/>
              </a:rPr>
              <a:t>1-20】</a:t>
            </a:r>
          </a:p>
          <a:p>
            <a:pPr algn="l"/>
            <a:r>
              <a:rPr lang="en-US" altLang="zh-CN" sz="3600" b="1" dirty="0" smtClean="0">
                <a:ea typeface="黑体" panose="02010609060101010101" pitchFamily="49" charset="-122"/>
              </a:rPr>
              <a:t>3</a:t>
            </a:r>
            <a:r>
              <a:rPr lang="zh-CN" altLang="en-US" sz="3600" b="1" dirty="0" smtClean="0">
                <a:ea typeface="黑体" panose="02010609060101010101" pitchFamily="49" charset="-122"/>
              </a:rPr>
              <a:t>那人常住在墳塋裡，沒有人能捆住他，就是用鐵鍊也不能。</a:t>
            </a:r>
          </a:p>
          <a:p>
            <a:pPr algn="l"/>
            <a:r>
              <a:rPr lang="en-US" altLang="zh-CN" sz="3600" b="1" dirty="0" smtClean="0">
                <a:ea typeface="黑体" panose="02010609060101010101" pitchFamily="49" charset="-122"/>
              </a:rPr>
              <a:t>who </a:t>
            </a:r>
            <a:r>
              <a:rPr lang="en-US" altLang="zh-CN" sz="3600" b="1" dirty="0">
                <a:ea typeface="黑体" panose="02010609060101010101" pitchFamily="49" charset="-122"/>
              </a:rPr>
              <a:t>had his dwelling among the tombs; and no one could bind him, not even with chains,</a:t>
            </a:r>
          </a:p>
          <a:p>
            <a:pPr algn="l"/>
            <a:r>
              <a:rPr lang="en-US" altLang="zh-CN" sz="3600" b="1" dirty="0" smtClean="0">
                <a:ea typeface="黑体" panose="02010609060101010101" pitchFamily="49" charset="-122"/>
              </a:rPr>
              <a:t>4</a:t>
            </a:r>
            <a:r>
              <a:rPr lang="zh-CN" altLang="en-US" sz="3600" b="1" dirty="0" smtClean="0">
                <a:ea typeface="黑体" panose="02010609060101010101" pitchFamily="49" charset="-122"/>
              </a:rPr>
              <a:t>因為人屢次用腳鐐和鐵鍊捆鎖他，鐵鍊竟被他掙斷了，腳鐐也被他弄碎了，總沒有人能制伏他。</a:t>
            </a:r>
          </a:p>
          <a:p>
            <a:pPr algn="l"/>
            <a:r>
              <a:rPr lang="en-US" altLang="zh-CN" sz="3600" b="1" dirty="0" smtClean="0">
                <a:ea typeface="黑体" panose="02010609060101010101" pitchFamily="49" charset="-122"/>
              </a:rPr>
              <a:t>because </a:t>
            </a:r>
            <a:r>
              <a:rPr lang="en-US" altLang="zh-CN" sz="3600" b="1" dirty="0">
                <a:ea typeface="黑体" panose="02010609060101010101" pitchFamily="49" charset="-122"/>
              </a:rPr>
              <a:t>he had often been bound with shackles and chains. And the chains had been pulled apart by him, and the shackles broken in pieces; neither could anyone tame him</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5061621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332656"/>
            <a:ext cx="8568952" cy="6264696"/>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馬可福音</a:t>
            </a:r>
            <a:r>
              <a:rPr lang="en-US" altLang="zh-CN" sz="3600" b="1" dirty="0" smtClean="0">
                <a:ea typeface="黑体" panose="02010609060101010101" pitchFamily="49" charset="-122"/>
              </a:rPr>
              <a:t>Mark </a:t>
            </a:r>
            <a:r>
              <a:rPr lang="en-US" altLang="zh-CN" sz="3600" b="1" dirty="0">
                <a:ea typeface="黑体" panose="02010609060101010101" pitchFamily="49" charset="-122"/>
              </a:rPr>
              <a:t>5</a:t>
            </a:r>
            <a:r>
              <a:rPr lang="zh-CN" altLang="en-US" sz="3600" b="1" dirty="0">
                <a:ea typeface="黑体" panose="02010609060101010101" pitchFamily="49" charset="-122"/>
              </a:rPr>
              <a:t>：</a:t>
            </a:r>
            <a:r>
              <a:rPr lang="en-US" altLang="zh-CN" sz="3600" b="1" dirty="0">
                <a:ea typeface="黑体" panose="02010609060101010101" pitchFamily="49" charset="-122"/>
              </a:rPr>
              <a:t>1-20】</a:t>
            </a:r>
          </a:p>
          <a:p>
            <a:pPr algn="l"/>
            <a:r>
              <a:rPr lang="en-US" altLang="zh-CN" sz="3600" b="1" dirty="0" smtClean="0">
                <a:ea typeface="黑体" panose="02010609060101010101" pitchFamily="49" charset="-122"/>
              </a:rPr>
              <a:t>5</a:t>
            </a:r>
            <a:r>
              <a:rPr lang="zh-CN" altLang="en-US" sz="3600" b="1" dirty="0" smtClean="0">
                <a:ea typeface="黑体" panose="02010609060101010101" pitchFamily="49" charset="-122"/>
              </a:rPr>
              <a:t>他晝夜常在墳塋裡和山中喊叫，又用石頭砍自己。</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always, night and day, he was in the mountains and in the tombs, crying out and cutting himself with stones.</a:t>
            </a:r>
          </a:p>
          <a:p>
            <a:pPr algn="l"/>
            <a:r>
              <a:rPr lang="en-US" altLang="zh-CN" sz="3600" b="1" dirty="0" smtClean="0">
                <a:ea typeface="黑体" panose="02010609060101010101" pitchFamily="49" charset="-122"/>
              </a:rPr>
              <a:t>6</a:t>
            </a:r>
            <a:r>
              <a:rPr lang="zh-CN" altLang="en-US" sz="3600" b="1" dirty="0" smtClean="0">
                <a:ea typeface="黑体" panose="02010609060101010101" pitchFamily="49" charset="-122"/>
              </a:rPr>
              <a:t>他遠遠的看見耶穌，就跑過去拜祂，</a:t>
            </a:r>
          </a:p>
          <a:p>
            <a:pPr algn="l"/>
            <a:r>
              <a:rPr lang="en-US" altLang="zh-CN" sz="3600" b="1" dirty="0" smtClean="0">
                <a:ea typeface="黑体" panose="02010609060101010101" pitchFamily="49" charset="-122"/>
              </a:rPr>
              <a:t>When </a:t>
            </a:r>
            <a:r>
              <a:rPr lang="en-US" altLang="zh-CN" sz="3600" b="1" dirty="0">
                <a:ea typeface="黑体" panose="02010609060101010101" pitchFamily="49" charset="-122"/>
              </a:rPr>
              <a:t>he saw Jesus from afar, he ran and worshiped Him</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30983977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260648"/>
            <a:ext cx="8568952" cy="6264696"/>
          </a:xfrm>
        </p:spPr>
        <p:txBody>
          <a:bodyPr>
            <a:normAutofit lnSpcReduction="10000"/>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馬可福音</a:t>
            </a:r>
            <a:r>
              <a:rPr lang="en-US" altLang="zh-CN" sz="3600" b="1" dirty="0" smtClean="0">
                <a:ea typeface="黑体" panose="02010609060101010101" pitchFamily="49" charset="-122"/>
              </a:rPr>
              <a:t>Mark </a:t>
            </a:r>
            <a:r>
              <a:rPr lang="en-US" altLang="zh-CN" sz="3600" b="1" dirty="0">
                <a:ea typeface="黑体" panose="02010609060101010101" pitchFamily="49" charset="-122"/>
              </a:rPr>
              <a:t>5</a:t>
            </a:r>
            <a:r>
              <a:rPr lang="zh-CN" altLang="en-US" sz="3600" b="1" dirty="0">
                <a:ea typeface="黑体" panose="02010609060101010101" pitchFamily="49" charset="-122"/>
              </a:rPr>
              <a:t>：</a:t>
            </a:r>
            <a:r>
              <a:rPr lang="en-US" altLang="zh-CN" sz="3600" b="1" dirty="0">
                <a:ea typeface="黑体" panose="02010609060101010101" pitchFamily="49" charset="-122"/>
              </a:rPr>
              <a:t>1-20】</a:t>
            </a:r>
          </a:p>
          <a:p>
            <a:pPr algn="l"/>
            <a:r>
              <a:rPr lang="en-US" altLang="zh-CN" sz="3600" b="1" dirty="0" smtClean="0">
                <a:ea typeface="黑体" panose="02010609060101010101" pitchFamily="49" charset="-122"/>
              </a:rPr>
              <a:t>7</a:t>
            </a:r>
            <a:r>
              <a:rPr lang="zh-CN" altLang="en-US" sz="3600" b="1" dirty="0" smtClean="0">
                <a:ea typeface="黑体" panose="02010609060101010101" pitchFamily="49" charset="-122"/>
              </a:rPr>
              <a:t>大聲呼叫說：“至高　神的兒子耶穌，我與你有什麼相干？我指著　神懇求你，不要叫我受苦！” </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he cried out with a loud voice and said, "What have I to do with You, Jesus, Son of the Most High God? I implore You by God that You do not torment me."</a:t>
            </a:r>
          </a:p>
          <a:p>
            <a:pPr algn="l"/>
            <a:r>
              <a:rPr lang="en-US" altLang="zh-CN" sz="3600" b="1" dirty="0" smtClean="0">
                <a:ea typeface="黑体" panose="02010609060101010101" pitchFamily="49" charset="-122"/>
              </a:rPr>
              <a:t>8</a:t>
            </a:r>
            <a:r>
              <a:rPr lang="zh-CN" altLang="en-US" sz="3600" b="1" dirty="0" smtClean="0">
                <a:ea typeface="黑体" panose="02010609060101010101" pitchFamily="49" charset="-122"/>
              </a:rPr>
              <a:t>是因耶穌曾吩咐他說：“汙鬼啊，從這人身上出來吧！” </a:t>
            </a:r>
          </a:p>
          <a:p>
            <a:pPr algn="l"/>
            <a:r>
              <a:rPr lang="en-US" altLang="zh-CN" sz="3600" b="1" dirty="0" smtClean="0">
                <a:ea typeface="黑体" panose="02010609060101010101" pitchFamily="49" charset="-122"/>
              </a:rPr>
              <a:t>For </a:t>
            </a:r>
            <a:r>
              <a:rPr lang="en-US" altLang="zh-CN" sz="3600" b="1" dirty="0">
                <a:ea typeface="黑体" panose="02010609060101010101" pitchFamily="49" charset="-122"/>
              </a:rPr>
              <a:t>He said to him, "Come out of the man, unclean spirit</a:t>
            </a:r>
            <a:r>
              <a:rPr lang="en-US" altLang="zh-CN" sz="3600" b="1" dirty="0" smtClean="0">
                <a:ea typeface="黑体" panose="02010609060101010101" pitchFamily="49" charset="-122"/>
              </a:rPr>
              <a:t>!"</a:t>
            </a:r>
            <a:r>
              <a:rPr lang="zh-CN" altLang="en-US" sz="3600" b="1" dirty="0" smtClean="0">
                <a:ea typeface="黑体" panose="02010609060101010101" pitchFamily="49" charset="-122"/>
              </a:rPr>
              <a:t> </a:t>
            </a:r>
          </a:p>
        </p:txBody>
      </p:sp>
    </p:spTree>
    <p:extLst>
      <p:ext uri="{BB962C8B-B14F-4D97-AF65-F5344CB8AC3E}">
        <p14:creationId xmlns:p14="http://schemas.microsoft.com/office/powerpoint/2010/main" val="27267927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332656"/>
            <a:ext cx="8496944" cy="6120680"/>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馬可福音</a:t>
            </a:r>
            <a:r>
              <a:rPr lang="en-US" altLang="zh-CN" sz="3600" b="1" dirty="0" smtClean="0">
                <a:ea typeface="黑体" panose="02010609060101010101" pitchFamily="49" charset="-122"/>
              </a:rPr>
              <a:t>Mark </a:t>
            </a:r>
            <a:r>
              <a:rPr lang="en-US" altLang="zh-CN" sz="3600" b="1" dirty="0">
                <a:ea typeface="黑体" panose="02010609060101010101" pitchFamily="49" charset="-122"/>
              </a:rPr>
              <a:t>5</a:t>
            </a:r>
            <a:r>
              <a:rPr lang="zh-CN" altLang="en-US" sz="3600" b="1" dirty="0">
                <a:ea typeface="黑体" panose="02010609060101010101" pitchFamily="49" charset="-122"/>
              </a:rPr>
              <a:t>：</a:t>
            </a:r>
            <a:r>
              <a:rPr lang="en-US" altLang="zh-CN" sz="3600" b="1" dirty="0">
                <a:ea typeface="黑体" panose="02010609060101010101" pitchFamily="49" charset="-122"/>
              </a:rPr>
              <a:t>1-20】</a:t>
            </a:r>
          </a:p>
          <a:p>
            <a:pPr algn="l"/>
            <a:r>
              <a:rPr lang="en-US" altLang="zh-CN" sz="3600" b="1" dirty="0" smtClean="0">
                <a:ea typeface="黑体" panose="02010609060101010101" pitchFamily="49" charset="-122"/>
              </a:rPr>
              <a:t>9</a:t>
            </a:r>
            <a:r>
              <a:rPr lang="zh-CN" altLang="en-US" sz="3600" b="1" dirty="0" smtClean="0">
                <a:ea typeface="黑体" panose="02010609060101010101" pitchFamily="49" charset="-122"/>
              </a:rPr>
              <a:t>耶穌問他說：“你名叫什麼？”回答說：“我名叫群，因為我們多的緣故。” </a:t>
            </a:r>
          </a:p>
          <a:p>
            <a:pPr algn="l"/>
            <a:r>
              <a:rPr lang="en-US" altLang="zh-CN" sz="3600" b="1" dirty="0" smtClean="0">
                <a:ea typeface="黑体" panose="02010609060101010101" pitchFamily="49" charset="-122"/>
              </a:rPr>
              <a:t>Then </a:t>
            </a:r>
            <a:r>
              <a:rPr lang="en-US" altLang="zh-CN" sz="3600" b="1" dirty="0">
                <a:ea typeface="黑体" panose="02010609060101010101" pitchFamily="49" charset="-122"/>
              </a:rPr>
              <a:t>He asked him, "What is your name?" And he answered, saying, "My name is Legion; for we are many."</a:t>
            </a:r>
          </a:p>
          <a:p>
            <a:pPr algn="l"/>
            <a:r>
              <a:rPr lang="en-US" altLang="zh-CN" sz="3600" b="1" dirty="0" smtClean="0">
                <a:ea typeface="黑体" panose="02010609060101010101" pitchFamily="49" charset="-122"/>
              </a:rPr>
              <a:t>10</a:t>
            </a:r>
            <a:r>
              <a:rPr lang="zh-CN" altLang="en-US" sz="3600" b="1" dirty="0" smtClean="0">
                <a:ea typeface="黑体" panose="02010609060101010101" pitchFamily="49" charset="-122"/>
              </a:rPr>
              <a:t>就再三的求耶穌，不要叫他們離開那地方。</a:t>
            </a:r>
          </a:p>
          <a:p>
            <a:pPr algn="l"/>
            <a:r>
              <a:rPr lang="en-US" altLang="zh-CN" sz="3600" b="1" dirty="0" smtClean="0">
                <a:ea typeface="黑体" panose="02010609060101010101" pitchFamily="49" charset="-122"/>
              </a:rPr>
              <a:t>Also </a:t>
            </a:r>
            <a:r>
              <a:rPr lang="en-US" altLang="zh-CN" sz="3600" b="1" dirty="0">
                <a:ea typeface="黑体" panose="02010609060101010101" pitchFamily="49" charset="-122"/>
              </a:rPr>
              <a:t>he begged Him earnestly that He would not send them out of the country</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0003620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179512" y="260648"/>
            <a:ext cx="8712968" cy="6336704"/>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馬可福音</a:t>
            </a:r>
            <a:r>
              <a:rPr lang="en-US" altLang="zh-CN" sz="3600" b="1" dirty="0" smtClean="0">
                <a:ea typeface="黑体" panose="02010609060101010101" pitchFamily="49" charset="-122"/>
              </a:rPr>
              <a:t>Mark </a:t>
            </a:r>
            <a:r>
              <a:rPr lang="en-US" altLang="zh-CN" sz="3600" b="1" dirty="0">
                <a:ea typeface="黑体" panose="02010609060101010101" pitchFamily="49" charset="-122"/>
              </a:rPr>
              <a:t>5</a:t>
            </a:r>
            <a:r>
              <a:rPr lang="zh-CN" altLang="en-US" sz="3600" b="1" dirty="0">
                <a:ea typeface="黑体" panose="02010609060101010101" pitchFamily="49" charset="-122"/>
              </a:rPr>
              <a:t>：</a:t>
            </a:r>
            <a:r>
              <a:rPr lang="en-US" altLang="zh-CN" sz="3600" b="1" dirty="0">
                <a:ea typeface="黑体" panose="02010609060101010101" pitchFamily="49" charset="-122"/>
              </a:rPr>
              <a:t>1-20】</a:t>
            </a:r>
          </a:p>
          <a:p>
            <a:pPr algn="l"/>
            <a:r>
              <a:rPr lang="en-US" altLang="zh-CN" sz="3600" b="1" dirty="0" smtClean="0">
                <a:ea typeface="黑体" panose="02010609060101010101" pitchFamily="49" charset="-122"/>
              </a:rPr>
              <a:t>11</a:t>
            </a:r>
            <a:r>
              <a:rPr lang="zh-CN" altLang="en-US" sz="3600" b="1" dirty="0" smtClean="0">
                <a:ea typeface="黑体" panose="02010609060101010101" pitchFamily="49" charset="-122"/>
              </a:rPr>
              <a:t>在那裡山坡上，有一大群豬吃食。</a:t>
            </a:r>
          </a:p>
          <a:p>
            <a:pPr algn="l"/>
            <a:r>
              <a:rPr lang="en-US" altLang="zh-CN" sz="3600" b="1" dirty="0" smtClean="0">
                <a:ea typeface="黑体" panose="02010609060101010101" pitchFamily="49" charset="-122"/>
              </a:rPr>
              <a:t>Now </a:t>
            </a:r>
            <a:r>
              <a:rPr lang="en-US" altLang="zh-CN" sz="3600" b="1" dirty="0">
                <a:ea typeface="黑体" panose="02010609060101010101" pitchFamily="49" charset="-122"/>
              </a:rPr>
              <a:t>a large herd of swine was feeding there near the mountains.</a:t>
            </a:r>
          </a:p>
          <a:p>
            <a:pPr algn="l"/>
            <a:r>
              <a:rPr lang="en-US" altLang="zh-CN" sz="3600" b="1" dirty="0" smtClean="0">
                <a:ea typeface="黑体" panose="02010609060101010101" pitchFamily="49" charset="-122"/>
              </a:rPr>
              <a:t>12</a:t>
            </a:r>
            <a:r>
              <a:rPr lang="zh-CN" altLang="en-US" sz="3600" b="1" dirty="0" smtClean="0">
                <a:ea typeface="黑体" panose="02010609060101010101" pitchFamily="49" charset="-122"/>
              </a:rPr>
              <a:t>鬼就央求耶穌說：“求你打發我們往豬群裡附著豬去。” </a:t>
            </a:r>
          </a:p>
          <a:p>
            <a:pPr algn="l"/>
            <a:r>
              <a:rPr lang="en-US" altLang="zh-CN" sz="3600" b="1" dirty="0" smtClean="0">
                <a:ea typeface="黑体" panose="02010609060101010101" pitchFamily="49" charset="-122"/>
              </a:rPr>
              <a:t>So </a:t>
            </a:r>
            <a:r>
              <a:rPr lang="en-US" altLang="zh-CN" sz="3600" b="1" dirty="0">
                <a:ea typeface="黑体" panose="02010609060101010101" pitchFamily="49" charset="-122"/>
              </a:rPr>
              <a:t>all the demons begged Him, saying, "Send us to the swine, that we may enter them</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9208502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260648"/>
            <a:ext cx="8496944" cy="6264696"/>
          </a:xfrm>
        </p:spPr>
        <p:txBody>
          <a:bodyPr>
            <a:normAutofit fontScale="92500" lnSpcReduction="10000"/>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馬可福音</a:t>
            </a:r>
            <a:r>
              <a:rPr lang="en-US" altLang="zh-CN" sz="3600" b="1" dirty="0" smtClean="0">
                <a:ea typeface="黑体" panose="02010609060101010101" pitchFamily="49" charset="-122"/>
              </a:rPr>
              <a:t>Mark </a:t>
            </a:r>
            <a:r>
              <a:rPr lang="en-US" altLang="zh-CN" sz="3600" b="1" dirty="0">
                <a:ea typeface="黑体" panose="02010609060101010101" pitchFamily="49" charset="-122"/>
              </a:rPr>
              <a:t>5</a:t>
            </a:r>
            <a:r>
              <a:rPr lang="zh-CN" altLang="en-US" sz="3600" b="1" dirty="0">
                <a:ea typeface="黑体" panose="02010609060101010101" pitchFamily="49" charset="-122"/>
              </a:rPr>
              <a:t>：</a:t>
            </a:r>
            <a:r>
              <a:rPr lang="en-US" altLang="zh-CN" sz="3600" b="1" dirty="0">
                <a:ea typeface="黑体" panose="02010609060101010101" pitchFamily="49" charset="-122"/>
              </a:rPr>
              <a:t>1-20】</a:t>
            </a:r>
          </a:p>
          <a:p>
            <a:pPr algn="l"/>
            <a:r>
              <a:rPr lang="en-US" altLang="zh-CN" sz="3600" b="1" dirty="0" smtClean="0">
                <a:ea typeface="黑体" panose="02010609060101010101" pitchFamily="49" charset="-122"/>
              </a:rPr>
              <a:t>13</a:t>
            </a:r>
            <a:r>
              <a:rPr lang="zh-CN" altLang="en-US" sz="3600" b="1" dirty="0" smtClean="0">
                <a:ea typeface="黑体" panose="02010609060101010101" pitchFamily="49" charset="-122"/>
              </a:rPr>
              <a:t>耶穌准了它們，汙鬼就出來，進入豬裡去。於是那群豬闖下山崖，投在海裡，淹死了。豬的數目約有二千。</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at once Jesus gave them permission. Then the unclean spirits went out and entered the swine (there were about two thousand); and the herd ran violently down the steep place into the sea, and drowned in the sea.</a:t>
            </a:r>
          </a:p>
          <a:p>
            <a:pPr algn="l"/>
            <a:r>
              <a:rPr lang="en-US" altLang="zh-CN" sz="3600" b="1" dirty="0" smtClean="0">
                <a:ea typeface="黑体" panose="02010609060101010101" pitchFamily="49" charset="-122"/>
              </a:rPr>
              <a:t>14</a:t>
            </a:r>
            <a:r>
              <a:rPr lang="zh-CN" altLang="en-US" sz="3600" b="1" dirty="0" smtClean="0">
                <a:ea typeface="黑体" panose="02010609060101010101" pitchFamily="49" charset="-122"/>
              </a:rPr>
              <a:t>放豬的就逃跑了，去告訴城裡和鄉下的人。眾人就來，要看是什麼事。</a:t>
            </a:r>
          </a:p>
          <a:p>
            <a:pPr algn="l"/>
            <a:r>
              <a:rPr lang="en-US" altLang="zh-CN" sz="3600" b="1" dirty="0" smtClean="0">
                <a:ea typeface="黑体" panose="02010609060101010101" pitchFamily="49" charset="-122"/>
              </a:rPr>
              <a:t>So </a:t>
            </a:r>
            <a:r>
              <a:rPr lang="en-US" altLang="zh-CN" sz="3600" b="1" dirty="0">
                <a:ea typeface="黑体" panose="02010609060101010101" pitchFamily="49" charset="-122"/>
              </a:rPr>
              <a:t>those who fed the swine fled, and they told it in the city and in the country. And they went out to see what it was that had happened</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7987923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260648"/>
            <a:ext cx="8496944" cy="6264696"/>
          </a:xfrm>
        </p:spPr>
        <p:txBody>
          <a:bodyPr>
            <a:normAutofit fontScale="92500" lnSpcReduction="10000"/>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馬可福音</a:t>
            </a:r>
            <a:r>
              <a:rPr lang="en-US" altLang="zh-CN" sz="3600" b="1" dirty="0" smtClean="0">
                <a:ea typeface="黑体" panose="02010609060101010101" pitchFamily="49" charset="-122"/>
              </a:rPr>
              <a:t>Mark </a:t>
            </a:r>
            <a:r>
              <a:rPr lang="en-US" altLang="zh-CN" sz="3600" b="1" dirty="0">
                <a:ea typeface="黑体" panose="02010609060101010101" pitchFamily="49" charset="-122"/>
              </a:rPr>
              <a:t>5</a:t>
            </a:r>
            <a:r>
              <a:rPr lang="zh-CN" altLang="en-US" sz="3600" b="1" dirty="0">
                <a:ea typeface="黑体" panose="02010609060101010101" pitchFamily="49" charset="-122"/>
              </a:rPr>
              <a:t>：</a:t>
            </a:r>
            <a:r>
              <a:rPr lang="en-US" altLang="zh-CN" sz="3600" b="1" dirty="0">
                <a:ea typeface="黑体" panose="02010609060101010101" pitchFamily="49" charset="-122"/>
              </a:rPr>
              <a:t>1-20】</a:t>
            </a:r>
          </a:p>
          <a:p>
            <a:pPr algn="l"/>
            <a:r>
              <a:rPr lang="en-US" altLang="zh-CN" sz="3600" b="1" dirty="0" smtClean="0">
                <a:ea typeface="黑体" panose="02010609060101010101" pitchFamily="49" charset="-122"/>
              </a:rPr>
              <a:t>15</a:t>
            </a:r>
            <a:r>
              <a:rPr lang="zh-CN" altLang="en-US" sz="3600" b="1" dirty="0" smtClean="0">
                <a:ea typeface="黑体" panose="02010609060101010101" pitchFamily="49" charset="-122"/>
              </a:rPr>
              <a:t>他們來到耶穌那裡，看見那被鬼附著的人，就是從前被群鬼所附的，坐著，穿上衣服，心裡明白過來，他們就害怕。</a:t>
            </a:r>
          </a:p>
          <a:p>
            <a:pPr algn="l"/>
            <a:r>
              <a:rPr lang="en-US" altLang="zh-CN" sz="3600" b="1" dirty="0" smtClean="0">
                <a:ea typeface="黑体" panose="02010609060101010101" pitchFamily="49" charset="-122"/>
              </a:rPr>
              <a:t>Then </a:t>
            </a:r>
            <a:r>
              <a:rPr lang="en-US" altLang="zh-CN" sz="3600" b="1" dirty="0">
                <a:ea typeface="黑体" panose="02010609060101010101" pitchFamily="49" charset="-122"/>
              </a:rPr>
              <a:t>they came to Jesus, and saw the one who had been demon-possessed and had the legion, sitting and clothed and in his right mind. And they were afraid.</a:t>
            </a:r>
          </a:p>
          <a:p>
            <a:pPr algn="l"/>
            <a:r>
              <a:rPr lang="en-US" altLang="zh-CN" sz="3600" b="1" dirty="0" smtClean="0">
                <a:ea typeface="黑体" panose="02010609060101010101" pitchFamily="49" charset="-122"/>
              </a:rPr>
              <a:t>16</a:t>
            </a:r>
            <a:r>
              <a:rPr lang="zh-CN" altLang="en-US" sz="3600" b="1" dirty="0" smtClean="0">
                <a:ea typeface="黑体" panose="02010609060101010101" pitchFamily="49" charset="-122"/>
              </a:rPr>
              <a:t>看見這事的，便將鬼附之人所遇見的和那群豬的事，都告訴了眾人。</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those who saw it told them how it happened to him who had been demon-possessed, and about the swine.</a:t>
            </a:r>
          </a:p>
        </p:txBody>
      </p:sp>
    </p:spTree>
    <p:extLst>
      <p:ext uri="{BB962C8B-B14F-4D97-AF65-F5344CB8AC3E}">
        <p14:creationId xmlns:p14="http://schemas.microsoft.com/office/powerpoint/2010/main" val="25948113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260648"/>
            <a:ext cx="8496944" cy="6264696"/>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馬可福音</a:t>
            </a:r>
            <a:r>
              <a:rPr lang="en-US" altLang="zh-CN" sz="3600" b="1" dirty="0" smtClean="0">
                <a:ea typeface="黑体" panose="02010609060101010101" pitchFamily="49" charset="-122"/>
              </a:rPr>
              <a:t>Mark </a:t>
            </a:r>
            <a:r>
              <a:rPr lang="en-US" altLang="zh-CN" sz="3600" b="1" dirty="0">
                <a:ea typeface="黑体" panose="02010609060101010101" pitchFamily="49" charset="-122"/>
              </a:rPr>
              <a:t>5</a:t>
            </a:r>
            <a:r>
              <a:rPr lang="zh-CN" altLang="en-US" sz="3600" b="1" dirty="0">
                <a:ea typeface="黑体" panose="02010609060101010101" pitchFamily="49" charset="-122"/>
              </a:rPr>
              <a:t>：</a:t>
            </a:r>
            <a:r>
              <a:rPr lang="en-US" altLang="zh-CN" sz="3600" b="1" dirty="0">
                <a:ea typeface="黑体" panose="02010609060101010101" pitchFamily="49" charset="-122"/>
              </a:rPr>
              <a:t>1-20】</a:t>
            </a:r>
          </a:p>
          <a:p>
            <a:pPr algn="l"/>
            <a:r>
              <a:rPr lang="en-US" altLang="zh-CN" sz="3600" b="1" dirty="0" smtClean="0">
                <a:ea typeface="黑体" panose="02010609060101010101" pitchFamily="49" charset="-122"/>
              </a:rPr>
              <a:t>17</a:t>
            </a:r>
            <a:r>
              <a:rPr lang="zh-CN" altLang="en-US" sz="3600" b="1" dirty="0" smtClean="0">
                <a:ea typeface="黑体" panose="02010609060101010101" pitchFamily="49" charset="-122"/>
              </a:rPr>
              <a:t>眾人就央求耶穌離開他們的境界。</a:t>
            </a:r>
          </a:p>
          <a:p>
            <a:pPr algn="l"/>
            <a:r>
              <a:rPr lang="en-US" altLang="zh-CN" sz="3600" b="1" dirty="0" smtClean="0">
                <a:ea typeface="黑体" panose="02010609060101010101" pitchFamily="49" charset="-122"/>
              </a:rPr>
              <a:t>Then </a:t>
            </a:r>
            <a:r>
              <a:rPr lang="en-US" altLang="zh-CN" sz="3600" b="1" dirty="0">
                <a:ea typeface="黑体" panose="02010609060101010101" pitchFamily="49" charset="-122"/>
              </a:rPr>
              <a:t>they began to plead with Him to depart from their region.</a:t>
            </a:r>
          </a:p>
          <a:p>
            <a:pPr algn="l"/>
            <a:r>
              <a:rPr lang="en-US" altLang="zh-CN" sz="3600" b="1" dirty="0" smtClean="0">
                <a:ea typeface="黑体" panose="02010609060101010101" pitchFamily="49" charset="-122"/>
              </a:rPr>
              <a:t>18</a:t>
            </a:r>
            <a:r>
              <a:rPr lang="zh-CN" altLang="en-US" sz="3600" b="1" dirty="0" smtClean="0">
                <a:ea typeface="黑体" panose="02010609060101010101" pitchFamily="49" charset="-122"/>
              </a:rPr>
              <a:t>耶穌上船的時候，那從前被鬼附著的人懇求和耶穌同在。</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when He got into the boat, he who had been demon-possessed begged Him that he might be with Him.</a:t>
            </a:r>
          </a:p>
        </p:txBody>
      </p:sp>
    </p:spTree>
    <p:extLst>
      <p:ext uri="{BB962C8B-B14F-4D97-AF65-F5344CB8AC3E}">
        <p14:creationId xmlns:p14="http://schemas.microsoft.com/office/powerpoint/2010/main" val="2920191062"/>
      </p:ext>
    </p:extLst>
  </p:cSld>
  <p:clrMapOvr>
    <a:masterClrMapping/>
  </p:clrMapOvr>
</p:sld>
</file>

<file path=ppt/theme/theme1.xml><?xml version="1.0" encoding="utf-8"?>
<a:theme xmlns:a="http://schemas.openxmlformats.org/drawingml/2006/main" name="1_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3320</TotalTime>
  <Words>1397</Words>
  <Application>Microsoft Office PowerPoint</Application>
  <PresentationFormat>全屏显示(4:3)</PresentationFormat>
  <Paragraphs>75</Paragraphs>
  <Slides>14</Slides>
  <Notes>14</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14</vt:i4>
      </vt:variant>
    </vt:vector>
  </HeadingPairs>
  <TitlesOfParts>
    <vt:vector size="21" baseType="lpstr">
      <vt:lpstr>新細明體</vt:lpstr>
      <vt:lpstr>黑体</vt:lpstr>
      <vt:lpstr>宋体</vt:lpstr>
      <vt:lpstr>Arial</vt:lpstr>
      <vt:lpstr>Calibri</vt:lpstr>
      <vt:lpstr>Calibri Light</vt:lpstr>
      <vt:lpstr>1_Office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361</cp:revision>
  <dcterms:created xsi:type="dcterms:W3CDTF">2014-02-25T17:54:08Z</dcterms:created>
  <dcterms:modified xsi:type="dcterms:W3CDTF">2017-02-26T04:47:26Z</dcterms:modified>
</cp:coreProperties>
</file>