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469" r:id="rId2"/>
    <p:sldId id="540" r:id="rId3"/>
    <p:sldId id="541" r:id="rId4"/>
    <p:sldId id="542" r:id="rId5"/>
    <p:sldId id="543" r:id="rId6"/>
    <p:sldId id="544" r:id="rId7"/>
    <p:sldId id="545" r:id="rId8"/>
    <p:sldId id="532" r:id="rId9"/>
    <p:sldId id="546" r:id="rId10"/>
    <p:sldId id="547" r:id="rId11"/>
    <p:sldId id="548" r:id="rId12"/>
    <p:sldId id="549" r:id="rId13"/>
    <p:sldId id="554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14" y="8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216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4807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4721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51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69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12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43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082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5223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448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425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09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耶穌上了船，渡過海，來到自己的城裡。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So </a:t>
            </a:r>
            <a:r>
              <a:rPr lang="en-US" altLang="zh-CN" sz="3600" b="1" dirty="0">
                <a:ea typeface="黑体" panose="02010609060101010101" pitchFamily="49" charset="-122"/>
              </a:rPr>
              <a:t>He got into a boat, crossed over, and came to His own city.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有人用褥子抬著一個癱子到耶穌跟前來。耶穌見他們的信心，就對癱子說：“小子，放心吧！你的罪赦了。”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behold, they brought to Him a paralytic lying on a bed. When Jesus saw their faith, He said to the paralytic, "Son, be of good cheer; your sins are forgiven you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羅馬書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Romans </a:t>
            </a:r>
            <a:r>
              <a:rPr lang="en-US" altLang="zh-CN" sz="3600" b="1" dirty="0"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23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……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世人都犯了罪，虧缺了　神的榮耀，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all have sinned and fall short of the glory of God,</a:t>
            </a:r>
          </a:p>
        </p:txBody>
      </p:sp>
    </p:spTree>
    <p:extLst>
      <p:ext uri="{BB962C8B-B14F-4D97-AF65-F5344CB8AC3E}">
        <p14:creationId xmlns:p14="http://schemas.microsoft.com/office/powerpoint/2010/main" val="922459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以賽亞書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Isaiah </a:t>
            </a:r>
            <a:r>
              <a:rPr lang="en-US" altLang="zh-CN" sz="3600" b="1" dirty="0">
                <a:ea typeface="黑体" panose="02010609060101010101" pitchFamily="49" charset="-122"/>
              </a:rPr>
              <a:t>53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5-6】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哪知祂為我們的過犯受害，為我們的罪孽壓傷。因祂受的刑罰，我們得平安；因祂受的鞭傷，我們得醫治。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He was wounded for our transgressions, He was bruised for our iniquities; The chastisement for our peace was upon Him, And by His stripes we are healed.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我們都如羊走迷，各人偏行己路，耶和華使我們眾人的罪孽都歸在祂身上。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All </a:t>
            </a:r>
            <a:r>
              <a:rPr lang="en-US" altLang="zh-CN" sz="3600" b="1" dirty="0">
                <a:ea typeface="黑体" panose="02010609060101010101" pitchFamily="49" charset="-122"/>
              </a:rPr>
              <a:t>we like sheep have gone astray; We have turned, every one, to his own way; And the LORD has laid on Him the iniquity of us all.</a:t>
            </a:r>
          </a:p>
        </p:txBody>
      </p:sp>
    </p:spTree>
    <p:extLst>
      <p:ext uri="{BB962C8B-B14F-4D97-AF65-F5344CB8AC3E}">
        <p14:creationId xmlns:p14="http://schemas.microsoft.com/office/powerpoint/2010/main" val="996355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16-18】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神愛世人，甚至將祂的獨生子賜給他們，叫一切信祂的，不至滅亡，反得永生。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God so loved the world that He gave His only begotten Son, that whoever believes in Him should not perish but have everlasting life.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　神差祂的兒子降世，不是要定世人的罪，乃是要叫世人因祂得救。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God did not send His Son into the world to condemn the world, but that the world through Him might be saved.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信祂的人，不被定罪；不信的人，罪已經定了，因為他不信　神獨生子的名。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He who believes in Him is not condemned; but he who does not believe is condemned already, because he has not believed in the name of the only begotten Son of God.</a:t>
            </a:r>
          </a:p>
        </p:txBody>
      </p:sp>
    </p:spTree>
    <p:extLst>
      <p:ext uri="{BB962C8B-B14F-4D97-AF65-F5344CB8AC3E}">
        <p14:creationId xmlns:p14="http://schemas.microsoft.com/office/powerpoint/2010/main" val="2643145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16-18】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信祂的人，不被定罪；不信的人，罪已經定了，因為他不信　神獨生子的名。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He who believes in Him is not condemned; but he who does not believe is condemned already, because he has not believed in the name of the only begotten Son of God.</a:t>
            </a:r>
          </a:p>
        </p:txBody>
      </p:sp>
    </p:spTree>
    <p:extLst>
      <p:ext uri="{BB962C8B-B14F-4D97-AF65-F5344CB8AC3E}">
        <p14:creationId xmlns:p14="http://schemas.microsoft.com/office/powerpoint/2010/main" val="394445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有幾個文士心裡說：“這個人說僭妄的話了。”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at once some of the scribes said within themselves, "This Man blasphemes!"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耶穌知道他們的心意，就說：“你們為什麼心裡懷著惡念呢？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Jesus, knowing their thoughts, said, "Why do you think evil in your hearts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3240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或說‘你的罪赦了’，或說‘你起來行走’，哪一樣容易呢？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which is easier, to say, "Your sins are forgiven you,' or to say, "Arise and walk'?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但要叫你們知道，人子在地上有赦罪的權柄。”就對癱子說：“起來，拿你的褥子回家去吧！”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that you may know that the Son of Man has power on earth to forgive sins"--then He said to the paralytic, "Arise, take up your bed, and go to your house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76742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那人就起來，回家去了。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he arose and departed to his house.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眾人看見都驚奇，就歸榮耀與　神，因為祂將這樣的權柄賜給人。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when the multitudes saw it, they marveled and glorified God, who had given such power to men.</a:t>
            </a:r>
          </a:p>
        </p:txBody>
      </p:sp>
    </p:spTree>
    <p:extLst>
      <p:ext uri="{BB962C8B-B14F-4D97-AF65-F5344CB8AC3E}">
        <p14:creationId xmlns:p14="http://schemas.microsoft.com/office/powerpoint/2010/main" val="3791834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3-8</a:t>
            </a:r>
            <a:r>
              <a:rPr lang="en-US" altLang="zh-CN" sz="3600" b="1" dirty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有幾個文士心裡說：“這個人說僭妄的話了。”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at once some of the scribes said within themselves, "This Man blasphemes!"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耶穌知道他們的心意，就說：“你們為什麼心裡懷著惡念呢？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Jesus, knowing their thoughts, said, "Why do you think evil in your hearts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8762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3-8</a:t>
            </a:r>
            <a:r>
              <a:rPr lang="en-US" altLang="zh-CN" sz="3600" b="1" dirty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或說‘你的罪赦了’，或說‘你起來行走’，哪一樣容易呢？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which is easier, to say, "Your sins are forgiven you,' or to say, "Arise and walk'?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但要叫你們知道，人子在地上有赦罪的權柄。”就對癱子說：“起來，拿你的褥子回家去吧！”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that you may know that the Son of Man has power on earth to forgive sins"--then He said to the paralytic, "Arise, take up your bed, and go to your house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5481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3-8</a:t>
            </a:r>
            <a:r>
              <a:rPr lang="en-US" altLang="zh-CN" sz="3600" b="1" dirty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那人就起來，回家去了。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he arose and departed to his house.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眾人看見都驚奇，就歸榮耀與　神，因為祂將這樣的權柄賜給人。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when the multitudes saw it, they marveled and glorified God, who had given such power to men.</a:t>
            </a:r>
          </a:p>
        </p:txBody>
      </p:sp>
    </p:spTree>
    <p:extLst>
      <p:ext uri="{BB962C8B-B14F-4D97-AF65-F5344CB8AC3E}">
        <p14:creationId xmlns:p14="http://schemas.microsoft.com/office/powerpoint/2010/main" val="1977200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詩篇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Psalm </a:t>
            </a:r>
            <a:r>
              <a:rPr lang="en-US" altLang="zh-CN" sz="3600" b="1" dirty="0">
                <a:ea typeface="黑体" panose="02010609060101010101" pitchFamily="49" charset="-122"/>
              </a:rPr>
              <a:t>32:1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得赦免其過、遮蓋其罪的，這人是有福的。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Blessed </a:t>
            </a:r>
            <a:r>
              <a:rPr lang="en-US" altLang="zh-CN" sz="3600" b="1" dirty="0">
                <a:ea typeface="黑体" panose="02010609060101010101" pitchFamily="49" charset="-122"/>
              </a:rPr>
              <a:t>is he whose transgression is forgiven, Whose sin is covered.</a:t>
            </a:r>
          </a:p>
        </p:txBody>
      </p:sp>
    </p:spTree>
    <p:extLst>
      <p:ext uri="{BB962C8B-B14F-4D97-AF65-F5344CB8AC3E}">
        <p14:creationId xmlns:p14="http://schemas.microsoft.com/office/powerpoint/2010/main" val="3663543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雅各書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James </a:t>
            </a: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15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私欲既懷了胎，就生出罪來；罪既長成，就生出死來。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</a:t>
            </a:r>
            <a:r>
              <a:rPr lang="en-US" altLang="zh-CN" sz="3600" b="1" dirty="0">
                <a:ea typeface="黑体" panose="02010609060101010101" pitchFamily="49" charset="-122"/>
              </a:rPr>
              <a:t>, when desire has conceived, it gives birth to sin; and sin, when it is full-grown, brings forth death.</a:t>
            </a:r>
          </a:p>
        </p:txBody>
      </p:sp>
    </p:spTree>
    <p:extLst>
      <p:ext uri="{BB962C8B-B14F-4D97-AF65-F5344CB8AC3E}">
        <p14:creationId xmlns:p14="http://schemas.microsoft.com/office/powerpoint/2010/main" val="400013714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3315</TotalTime>
  <Words>1025</Words>
  <Application>Microsoft Office PowerPoint</Application>
  <PresentationFormat>全屏显示(4:3)</PresentationFormat>
  <Paragraphs>70</Paragraphs>
  <Slides>13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360</cp:revision>
  <dcterms:created xsi:type="dcterms:W3CDTF">2014-02-25T17:54:08Z</dcterms:created>
  <dcterms:modified xsi:type="dcterms:W3CDTF">2017-03-05T04:35:57Z</dcterms:modified>
</cp:coreProperties>
</file>