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469" r:id="rId2"/>
    <p:sldId id="555" r:id="rId3"/>
    <p:sldId id="556" r:id="rId4"/>
    <p:sldId id="557" r:id="rId5"/>
    <p:sldId id="558" r:id="rId6"/>
    <p:sldId id="559" r:id="rId7"/>
    <p:sldId id="540" r:id="rId8"/>
    <p:sldId id="541" r:id="rId9"/>
    <p:sldId id="542" r:id="rId10"/>
    <p:sldId id="543" r:id="rId11"/>
    <p:sldId id="560" r:id="rId12"/>
    <p:sldId id="544" r:id="rId13"/>
    <p:sldId id="545" r:id="rId14"/>
    <p:sldId id="561" r:id="rId15"/>
    <p:sldId id="532" r:id="rId16"/>
    <p:sldId id="546"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72" y="8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2017/3/12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2017/3/12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9470821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573004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5585223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500448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979050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498425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4254809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010591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991983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818882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930016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55335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62169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887512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428243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2017/3/12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2017/3/12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2017/3/12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2017/3/12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2017/3/12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2017/3/12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2017/3/12</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2017/3/12</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2017/3/12</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2017/3/12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2017/3/12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2017/3/12</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9-13】</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耶稣从那里往前走，看见一个人名叫马太，坐在税关上，就对他说：“你跟从我来。”他就起来，跟从了耶稣。</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Jesus passed on from there, He saw a man named Matthew sitting at the tax office. And He said to him, "Follow Me." So he arose and followed Him.</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耶稣在屋里坐席的时候，有好些税吏和罪人来，与耶稣和他的门徒一同坐席。</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it happened, as Jesus sat at the table in the house, that behold, many tax collectors and sinners came and sat down with Him and His disciples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罗马书</a:t>
            </a:r>
            <a:r>
              <a:rPr lang="en-US" altLang="zh-CN" sz="3600" b="1" dirty="0" smtClean="0">
                <a:ea typeface="黑体" panose="02010609060101010101" pitchFamily="49" charset="-122"/>
              </a:rPr>
              <a:t>Romans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10-12】</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就如经上所记：“没有义人，连一个也没有；</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it is written: "There is none righteous, no, not one;</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没有明白的，没有寻求　神的；</a:t>
            </a:r>
          </a:p>
          <a:p>
            <a:pPr algn="l"/>
            <a:r>
              <a:rPr lang="en-US" altLang="zh-CN" sz="3600" b="1" dirty="0" smtClean="0">
                <a:ea typeface="黑体" panose="02010609060101010101" pitchFamily="49" charset="-122"/>
              </a:rPr>
              <a:t>There </a:t>
            </a:r>
            <a:r>
              <a:rPr lang="en-US" altLang="zh-CN" sz="3600" b="1" dirty="0">
                <a:ea typeface="黑体" panose="02010609060101010101" pitchFamily="49" charset="-122"/>
              </a:rPr>
              <a:t>is none who understands; There is none who seeks after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8762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罗马书</a:t>
            </a:r>
            <a:r>
              <a:rPr lang="en-US" altLang="zh-CN" sz="3600" b="1" dirty="0" smtClean="0">
                <a:ea typeface="黑体" panose="02010609060101010101" pitchFamily="49" charset="-122"/>
              </a:rPr>
              <a:t>Romans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10-12】</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都是偏离正路，一同变为无用。没有行善的，连一个也没有。</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have all turned aside; They have together become unprofitable; There is none who does good, no, not one."</a:t>
            </a:r>
          </a:p>
        </p:txBody>
      </p:sp>
    </p:spTree>
    <p:extLst>
      <p:ext uri="{BB962C8B-B14F-4D97-AF65-F5344CB8AC3E}">
        <p14:creationId xmlns:p14="http://schemas.microsoft.com/office/powerpoint/2010/main" val="1809910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22-23】</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当那日，必有许多人对我说：‘主啊，主啊，我们不是奉你的名传道，奉你的名赶鬼，奉你的名行许多异能吗？’</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我就明明地告诉他们说：‘我从来不认识你们，你们这些作恶的人，离开我去吧！’”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3315481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哥林多前书</a:t>
            </a:r>
            <a:r>
              <a:rPr lang="en-US" altLang="zh-CN" sz="3600" b="1" dirty="0" smtClean="0">
                <a:ea typeface="黑体" panose="02010609060101010101" pitchFamily="49" charset="-122"/>
              </a:rPr>
              <a:t>1Corinthians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27-29】</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　神却拣选了世上愚拙的，叫有智慧的羞愧；又拣选了世上软弱的，叫那强壮的羞愧。</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God has chosen the foolish things of the world to put to shame the wise, and God has chosen the weak things of the world to put to shame the things which are mighty;</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　神也拣选了世上卑贱的，被人厌恶的，以及那无有的，为要废掉那有的，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base things of the world and the things which are despised God has chosen, and the things which are not, to bring to nothing the things that are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77200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哥林多前书</a:t>
            </a:r>
            <a:r>
              <a:rPr lang="en-US" altLang="zh-CN" sz="3600" b="1" dirty="0" smtClean="0">
                <a:ea typeface="黑体" panose="02010609060101010101" pitchFamily="49" charset="-122"/>
              </a:rPr>
              <a:t>1Corinthians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27-29】</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使一切有血气的，在　神面前一个也不能自夸。</a:t>
            </a:r>
          </a:p>
          <a:p>
            <a:pPr algn="l"/>
            <a:r>
              <a:rPr lang="en-US" altLang="zh-CN" sz="3600" b="1" dirty="0" smtClean="0">
                <a:ea typeface="黑体" panose="02010609060101010101" pitchFamily="49" charset="-122"/>
              </a:rPr>
              <a:t>that </a:t>
            </a:r>
            <a:r>
              <a:rPr lang="en-US" altLang="zh-CN" sz="3600" b="1" dirty="0">
                <a:ea typeface="黑体" panose="02010609060101010101" pitchFamily="49" charset="-122"/>
              </a:rPr>
              <a:t>no flesh should glory in His presence.</a:t>
            </a:r>
          </a:p>
        </p:txBody>
      </p:sp>
    </p:spTree>
    <p:extLst>
      <p:ext uri="{BB962C8B-B14F-4D97-AF65-F5344CB8AC3E}">
        <p14:creationId xmlns:p14="http://schemas.microsoft.com/office/powerpoint/2010/main" val="3488272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640960"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以弗所书</a:t>
            </a:r>
            <a:r>
              <a:rPr lang="en-US" altLang="zh-CN" sz="3600" b="1" dirty="0">
                <a:ea typeface="黑体" panose="02010609060101010101" pitchFamily="49" charset="-122"/>
              </a:rPr>
              <a:t>Ephesians 2</a:t>
            </a:r>
            <a:r>
              <a:rPr lang="zh-CN" altLang="en-US" sz="3600" b="1" dirty="0">
                <a:ea typeface="黑体" panose="02010609060101010101" pitchFamily="49" charset="-122"/>
              </a:rPr>
              <a:t>：</a:t>
            </a:r>
            <a:r>
              <a:rPr lang="en-US" altLang="zh-CN" sz="3600" b="1" dirty="0">
                <a:ea typeface="黑体" panose="02010609060101010101" pitchFamily="49" charset="-122"/>
              </a:rPr>
              <a:t>8-9】</a:t>
            </a:r>
          </a:p>
          <a:p>
            <a:pPr algn="l"/>
            <a:r>
              <a:rPr lang="en-US" altLang="zh-CN" sz="3600" b="1" dirty="0">
                <a:ea typeface="黑体" panose="02010609060101010101" pitchFamily="49" charset="-122"/>
              </a:rPr>
              <a:t>8</a:t>
            </a:r>
            <a:r>
              <a:rPr lang="zh-CN" altLang="en-US" sz="3600" b="1" dirty="0">
                <a:ea typeface="黑体" panose="02010609060101010101" pitchFamily="49" charset="-122"/>
              </a:rPr>
              <a:t>你们得救是本乎恩，也因着信。这并不是出于自己，乃是　神所赐的；</a:t>
            </a:r>
          </a:p>
          <a:p>
            <a:pPr algn="l"/>
            <a:r>
              <a:rPr lang="en-US" altLang="zh-CN" sz="3600" b="1" dirty="0">
                <a:ea typeface="黑体" panose="02010609060101010101" pitchFamily="49" charset="-122"/>
              </a:rPr>
              <a:t>For by grace you have been saved through faith, and that not of yourselves; it is the gift of God,</a:t>
            </a:r>
          </a:p>
          <a:p>
            <a:pPr algn="l"/>
            <a:r>
              <a:rPr lang="en-US" altLang="zh-CN" sz="3600" b="1" dirty="0">
                <a:ea typeface="黑体" panose="02010609060101010101" pitchFamily="49" charset="-122"/>
              </a:rPr>
              <a:t>9</a:t>
            </a:r>
            <a:r>
              <a:rPr lang="zh-CN" altLang="en-US" sz="3600" b="1" dirty="0">
                <a:ea typeface="黑体" panose="02010609060101010101" pitchFamily="49" charset="-122"/>
              </a:rPr>
              <a:t>也不是出于行为，免得有人自夸。</a:t>
            </a:r>
          </a:p>
          <a:p>
            <a:pPr algn="l"/>
            <a:r>
              <a:rPr lang="en-US" altLang="zh-CN" sz="3600" b="1" dirty="0">
                <a:ea typeface="黑体" panose="02010609060101010101" pitchFamily="49" charset="-122"/>
              </a:rPr>
              <a:t>not of works, lest anyone should boast.</a:t>
            </a:r>
          </a:p>
        </p:txBody>
      </p:sp>
    </p:spTree>
    <p:extLst>
      <p:ext uri="{BB962C8B-B14F-4D97-AF65-F5344CB8AC3E}">
        <p14:creationId xmlns:p14="http://schemas.microsoft.com/office/powerpoint/2010/main" val="3663543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640960"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9</a:t>
            </a:r>
            <a:r>
              <a:rPr lang="zh-CN" altLang="en-US" sz="3600" b="1" dirty="0">
                <a:ea typeface="黑体" panose="02010609060101010101" pitchFamily="49" charset="-122"/>
              </a:rPr>
              <a:t>：</a:t>
            </a:r>
            <a:r>
              <a:rPr lang="en-US" altLang="zh-CN" sz="3600" b="1" dirty="0">
                <a:ea typeface="黑体" panose="02010609060101010101" pitchFamily="49" charset="-122"/>
              </a:rPr>
              <a:t>9】</a:t>
            </a:r>
          </a:p>
          <a:p>
            <a:pPr algn="l"/>
            <a:r>
              <a:rPr lang="zh-CN" altLang="en-US" sz="3600" b="1" dirty="0">
                <a:ea typeface="黑体" panose="02010609060101010101" pitchFamily="49" charset="-122"/>
              </a:rPr>
              <a:t>耶稣从那里往前走，看见一个人名叫马太，坐在税关上，就对他说：“你跟从我来。”他就起来，跟从了耶稣。</a:t>
            </a:r>
          </a:p>
          <a:p>
            <a:pPr algn="l"/>
            <a:r>
              <a:rPr lang="en-US" altLang="zh-CN" sz="3600" b="1" dirty="0">
                <a:ea typeface="黑体" panose="02010609060101010101" pitchFamily="49" charset="-122"/>
              </a:rPr>
              <a:t>As Jesus passed on from there, He saw a man named Matthew sitting at the tax office. And He said to him, "Follow Me." So he arose and followed Him.</a:t>
            </a:r>
          </a:p>
        </p:txBody>
      </p:sp>
    </p:spTree>
    <p:extLst>
      <p:ext uri="{BB962C8B-B14F-4D97-AF65-F5344CB8AC3E}">
        <p14:creationId xmlns:p14="http://schemas.microsoft.com/office/powerpoint/2010/main" val="4000137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9-13】</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法利赛人看见，就对耶稣的门徒说：“你们的先生为什么和税吏并罪人一同吃饭呢？” </a:t>
            </a:r>
            <a:r>
              <a:rPr lang="en-US" altLang="zh-CN" sz="3600" b="1" dirty="0" smtClean="0">
                <a:ea typeface="黑体" panose="02010609060101010101" pitchFamily="49" charset="-122"/>
              </a:rPr>
              <a:t>And </a:t>
            </a:r>
            <a:r>
              <a:rPr lang="en-US" altLang="zh-CN" sz="3600" b="1" dirty="0">
                <a:ea typeface="黑体" panose="02010609060101010101" pitchFamily="49" charset="-122"/>
              </a:rPr>
              <a:t>when the Pharisees saw it, they said to His disciples, "Why does your Teacher eat with tax collectors and sinners?"</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耶稣听见，就说：“康健的人用不着医生，有病的人才用得着。</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Jesus heard that, He said to them, "Those who are well have no need of a physician, but those who are sick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58605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9-13】</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经上说：‘我喜爱怜恤，不喜爱祭祀。’这句话的意思，你们且去揣摩。我来本不是召义人，乃是召罪人。”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go and learn what this means: "I desire mercy and not sacrifice.' For I did not come to call the righteous, but sinners, to repentance."</a:t>
            </a:r>
          </a:p>
        </p:txBody>
      </p:sp>
    </p:spTree>
    <p:extLst>
      <p:ext uri="{BB962C8B-B14F-4D97-AF65-F5344CB8AC3E}">
        <p14:creationId xmlns:p14="http://schemas.microsoft.com/office/powerpoint/2010/main" val="72669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smtClean="0">
                <a:ea typeface="黑体" panose="02010609060101010101" pitchFamily="49" charset="-122"/>
              </a:rPr>
              <a:t>2-3】</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这十二使徒的名：头一个叫西门，又称彼得，还有他兄弟安得烈，西庇太的儿子雅各布和雅各布的兄弟约翰，</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names of the twelve apostles are these: first, Simon, who is called Peter, and Andrew his brother; James the son of Zebedee, and John his brother;</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腓力和巴多罗买，多马和税吏马太，亚勒腓的儿子雅各布和达太，</a:t>
            </a:r>
          </a:p>
          <a:p>
            <a:pPr algn="l"/>
            <a:r>
              <a:rPr lang="en-US" altLang="zh-CN" sz="3600" b="1" dirty="0" smtClean="0">
                <a:ea typeface="黑体" panose="02010609060101010101" pitchFamily="49" charset="-122"/>
              </a:rPr>
              <a:t>Philip </a:t>
            </a:r>
            <a:r>
              <a:rPr lang="en-US" altLang="zh-CN" sz="3600" b="1" dirty="0">
                <a:ea typeface="黑体" panose="02010609060101010101" pitchFamily="49" charset="-122"/>
              </a:rPr>
              <a:t>and Bartholomew; Thomas and Matthew the tax collector; James the son of </a:t>
            </a:r>
            <a:r>
              <a:rPr lang="en-US" altLang="zh-CN" sz="3600" b="1" dirty="0" err="1">
                <a:ea typeface="黑体" panose="02010609060101010101" pitchFamily="49" charset="-122"/>
              </a:rPr>
              <a:t>Alphaeus</a:t>
            </a:r>
            <a:r>
              <a:rPr lang="en-US" altLang="zh-CN" sz="3600" b="1" dirty="0">
                <a:ea typeface="黑体" panose="02010609060101010101" pitchFamily="49" charset="-122"/>
              </a:rPr>
              <a:t>, and </a:t>
            </a:r>
            <a:r>
              <a:rPr lang="en-US" altLang="zh-CN" sz="3600" b="1" dirty="0" err="1">
                <a:ea typeface="黑体" panose="02010609060101010101" pitchFamily="49" charset="-122"/>
              </a:rPr>
              <a:t>Lebbaeus</a:t>
            </a:r>
            <a:r>
              <a:rPr lang="en-US" altLang="zh-CN" sz="3600" b="1" dirty="0">
                <a:ea typeface="黑体" panose="02010609060101010101" pitchFamily="49" charset="-122"/>
              </a:rPr>
              <a:t>, whose surname was Thaddaeus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8872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罗马书</a:t>
            </a:r>
            <a:r>
              <a:rPr lang="en-US" altLang="zh-CN" sz="3600" b="1" dirty="0" smtClean="0">
                <a:ea typeface="黑体" panose="02010609060101010101" pitchFamily="49" charset="-122"/>
              </a:rPr>
              <a:t>Romans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24】</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故此，我所愿意的善，我反不作；我所不愿意的恶，我倒去作。</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good that I will to do, I do not do; but the evil I will not to do, that I practice.</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我真是苦啊！谁能救我脱离这取死的身体呢？ </a:t>
            </a:r>
          </a:p>
          <a:p>
            <a:pPr algn="l"/>
            <a:r>
              <a:rPr lang="en-US" altLang="zh-CN" sz="3600" b="1" dirty="0" smtClean="0">
                <a:ea typeface="黑体" panose="02010609060101010101" pitchFamily="49" charset="-122"/>
              </a:rPr>
              <a:t>O </a:t>
            </a:r>
            <a:r>
              <a:rPr lang="en-US" altLang="zh-CN" sz="3600" b="1" dirty="0">
                <a:ea typeface="黑体" panose="02010609060101010101" pitchFamily="49" charset="-122"/>
              </a:rPr>
              <a:t>wretched man that I am! Who will deliver me from this body of death?</a:t>
            </a:r>
          </a:p>
        </p:txBody>
      </p:sp>
    </p:spTree>
    <p:extLst>
      <p:ext uri="{BB962C8B-B14F-4D97-AF65-F5344CB8AC3E}">
        <p14:creationId xmlns:p14="http://schemas.microsoft.com/office/powerpoint/2010/main" val="1402349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11-13】</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法利赛人看见，就对耶稣的门徒说：“你们的先生为什么和税吏并罪人一同吃饭呢？” </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the Pharisees saw it, they said to His disciples, "Why does your Teacher eat with tax collectors and sinners?" </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耶稣听见，就说：“康健的人用不着医生，有病的人才用得着。</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Jesus heard that, He said to them, "Those who are well have no need of a physician, but those who are sick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75407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11-13】</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经上说：‘我喜爱怜恤，不喜爱祭祀。’这句话的意思，你们且去揣摩。我来本不是召义人，乃是召罪人。”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go and learn what this means: "I desire mercy and not sacrifice.' For I did not come to call the righteous, but sinners, to repentance."</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03240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6</a:t>
            </a:r>
            <a:r>
              <a:rPr lang="zh-CN" altLang="en-US" sz="3600" b="1" dirty="0">
                <a:ea typeface="黑体" panose="02010609060101010101" pitchFamily="49" charset="-122"/>
              </a:rPr>
              <a:t>：</a:t>
            </a:r>
            <a:r>
              <a:rPr lang="en-US" altLang="zh-CN" sz="3600" b="1" dirty="0">
                <a:ea typeface="黑体" panose="02010609060101010101" pitchFamily="49" charset="-122"/>
              </a:rPr>
              <a:t>16-17】</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耶和华所恨恶的有六样，连他心所憎恶的共有七样，</a:t>
            </a:r>
          </a:p>
          <a:p>
            <a:pPr algn="l"/>
            <a:r>
              <a:rPr lang="en-US" altLang="zh-CN" sz="3600" b="1" dirty="0" smtClean="0">
                <a:ea typeface="黑体" panose="02010609060101010101" pitchFamily="49" charset="-122"/>
              </a:rPr>
              <a:t>These </a:t>
            </a:r>
            <a:r>
              <a:rPr lang="en-US" altLang="zh-CN" sz="3600" b="1" dirty="0">
                <a:ea typeface="黑体" panose="02010609060101010101" pitchFamily="49" charset="-122"/>
              </a:rPr>
              <a:t>six things the LORD hates, Yes, seven are an abomination to Him:</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就是高傲的眼，撒谎的舌，流无辜人血的手，</a:t>
            </a:r>
          </a:p>
          <a:p>
            <a:pPr algn="l"/>
            <a:r>
              <a:rPr lang="en-US" altLang="zh-CN" sz="3600" b="1" dirty="0" smtClean="0">
                <a:ea typeface="黑体" panose="02010609060101010101" pitchFamily="49" charset="-122"/>
              </a:rPr>
              <a:t>A </a:t>
            </a:r>
            <a:r>
              <a:rPr lang="en-US" altLang="zh-CN" sz="3600" b="1" dirty="0">
                <a:ea typeface="黑体" panose="02010609060101010101" pitchFamily="49" charset="-122"/>
              </a:rPr>
              <a:t>proud look, A lying tongue, Hands that shed innocent blood,</a:t>
            </a:r>
          </a:p>
        </p:txBody>
      </p:sp>
    </p:spTree>
    <p:extLst>
      <p:ext uri="{BB962C8B-B14F-4D97-AF65-F5344CB8AC3E}">
        <p14:creationId xmlns:p14="http://schemas.microsoft.com/office/powerpoint/2010/main" val="3076742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诗篇</a:t>
            </a:r>
            <a:r>
              <a:rPr lang="en-US" altLang="zh-CN" sz="3600" b="1" dirty="0" smtClean="0">
                <a:ea typeface="黑体" panose="02010609060101010101" pitchFamily="49" charset="-122"/>
              </a:rPr>
              <a:t>Psalm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2-3】</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耶和华从天上垂看世人，要看有明白的没有，有寻求　神的没有。</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looks down from heaven upon the children of men, To see if there are any who understand, who seek God.</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他们都偏离正路，一同变为污秽；并没有行善的，连一个也没有。</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have all turned aside, They have together become corrupt; There is none who does good, No, not one.</a:t>
            </a:r>
          </a:p>
        </p:txBody>
      </p:sp>
    </p:spTree>
    <p:extLst>
      <p:ext uri="{BB962C8B-B14F-4D97-AF65-F5344CB8AC3E}">
        <p14:creationId xmlns:p14="http://schemas.microsoft.com/office/powerpoint/2010/main" val="3791834638"/>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3331</TotalTime>
  <Words>1159</Words>
  <Application>Microsoft Office PowerPoint</Application>
  <PresentationFormat>全屏显示(4:3)</PresentationFormat>
  <Paragraphs>85</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362</cp:revision>
  <dcterms:created xsi:type="dcterms:W3CDTF">2014-02-25T17:54:08Z</dcterms:created>
  <dcterms:modified xsi:type="dcterms:W3CDTF">2017-03-12T08:28:07Z</dcterms:modified>
</cp:coreProperties>
</file>