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72" r:id="rId1"/>
  </p:sldMasterIdLst>
  <p:notesMasterIdLst>
    <p:notesMasterId r:id="rId19"/>
  </p:notesMasterIdLst>
  <p:handoutMasterIdLst>
    <p:handoutMasterId r:id="rId20"/>
  </p:handoutMasterIdLst>
  <p:sldIdLst>
    <p:sldId id="469" r:id="rId2"/>
    <p:sldId id="563" r:id="rId3"/>
    <p:sldId id="564" r:id="rId4"/>
    <p:sldId id="565" r:id="rId5"/>
    <p:sldId id="555" r:id="rId6"/>
    <p:sldId id="556" r:id="rId7"/>
    <p:sldId id="557" r:id="rId8"/>
    <p:sldId id="558" r:id="rId9"/>
    <p:sldId id="566" r:id="rId10"/>
    <p:sldId id="567" r:id="rId11"/>
    <p:sldId id="568" r:id="rId12"/>
    <p:sldId id="559" r:id="rId13"/>
    <p:sldId id="540" r:id="rId14"/>
    <p:sldId id="541" r:id="rId15"/>
    <p:sldId id="569" r:id="rId16"/>
    <p:sldId id="570" r:id="rId17"/>
    <p:sldId id="571" r:id="rId1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60" autoAdjust="0"/>
    <p:restoredTop sz="94660"/>
  </p:normalViewPr>
  <p:slideViewPr>
    <p:cSldViewPr>
      <p:cViewPr varScale="1">
        <p:scale>
          <a:sx n="79" d="100"/>
          <a:sy n="79" d="100"/>
        </p:scale>
        <p:origin x="114" y="2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2017/3/19</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2017/3/19</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a:t>
            </a:fld>
            <a:endParaRPr lang="en-US" altLang="zh-CN" dirty="0" smtClean="0">
              <a:solidFill>
                <a:prstClr val="black"/>
              </a:solidFill>
            </a:endParaRPr>
          </a:p>
        </p:txBody>
      </p:sp>
    </p:spTree>
    <p:extLst>
      <p:ext uri="{BB962C8B-B14F-4D97-AF65-F5344CB8AC3E}">
        <p14:creationId xmlns:p14="http://schemas.microsoft.com/office/powerpoint/2010/main" val="13071824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10</a:t>
            </a:fld>
            <a:endParaRPr lang="en-US" altLang="zh-CN" dirty="0" smtClean="0">
              <a:solidFill>
                <a:prstClr val="black"/>
              </a:solidFill>
            </a:endParaRPr>
          </a:p>
        </p:txBody>
      </p:sp>
    </p:spTree>
    <p:extLst>
      <p:ext uri="{BB962C8B-B14F-4D97-AF65-F5344CB8AC3E}">
        <p14:creationId xmlns:p14="http://schemas.microsoft.com/office/powerpoint/2010/main" val="39791351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11</a:t>
            </a:fld>
            <a:endParaRPr lang="en-US" altLang="zh-CN" dirty="0" smtClean="0">
              <a:solidFill>
                <a:prstClr val="black"/>
              </a:solidFill>
            </a:endParaRPr>
          </a:p>
        </p:txBody>
      </p:sp>
    </p:spTree>
    <p:extLst>
      <p:ext uri="{BB962C8B-B14F-4D97-AF65-F5344CB8AC3E}">
        <p14:creationId xmlns:p14="http://schemas.microsoft.com/office/powerpoint/2010/main" val="33724837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12</a:t>
            </a:fld>
            <a:endParaRPr lang="en-US" altLang="zh-CN" dirty="0" smtClean="0">
              <a:solidFill>
                <a:prstClr val="black"/>
              </a:solidFill>
            </a:endParaRPr>
          </a:p>
        </p:txBody>
      </p:sp>
    </p:spTree>
    <p:extLst>
      <p:ext uri="{BB962C8B-B14F-4D97-AF65-F5344CB8AC3E}">
        <p14:creationId xmlns:p14="http://schemas.microsoft.com/office/powerpoint/2010/main" val="2553358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13</a:t>
            </a:fld>
            <a:endParaRPr lang="en-US" altLang="zh-CN" dirty="0" smtClean="0">
              <a:solidFill>
                <a:prstClr val="black"/>
              </a:solidFill>
            </a:endParaRPr>
          </a:p>
        </p:txBody>
      </p:sp>
    </p:spTree>
    <p:extLst>
      <p:ext uri="{BB962C8B-B14F-4D97-AF65-F5344CB8AC3E}">
        <p14:creationId xmlns:p14="http://schemas.microsoft.com/office/powerpoint/2010/main" val="2621690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14</a:t>
            </a:fld>
            <a:endParaRPr lang="en-US" altLang="zh-CN" dirty="0" smtClean="0">
              <a:solidFill>
                <a:prstClr val="black"/>
              </a:solidFill>
            </a:endParaRPr>
          </a:p>
        </p:txBody>
      </p:sp>
    </p:spTree>
    <p:extLst>
      <p:ext uri="{BB962C8B-B14F-4D97-AF65-F5344CB8AC3E}">
        <p14:creationId xmlns:p14="http://schemas.microsoft.com/office/powerpoint/2010/main" val="28875128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15</a:t>
            </a:fld>
            <a:endParaRPr lang="en-US" altLang="zh-CN" dirty="0" smtClean="0">
              <a:solidFill>
                <a:prstClr val="black"/>
              </a:solidFill>
            </a:endParaRPr>
          </a:p>
        </p:txBody>
      </p:sp>
    </p:spTree>
    <p:extLst>
      <p:ext uri="{BB962C8B-B14F-4D97-AF65-F5344CB8AC3E}">
        <p14:creationId xmlns:p14="http://schemas.microsoft.com/office/powerpoint/2010/main" val="21740895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16</a:t>
            </a:fld>
            <a:endParaRPr lang="en-US" altLang="zh-CN" dirty="0" smtClean="0">
              <a:solidFill>
                <a:prstClr val="black"/>
              </a:solidFill>
            </a:endParaRPr>
          </a:p>
        </p:txBody>
      </p:sp>
    </p:spTree>
    <p:extLst>
      <p:ext uri="{BB962C8B-B14F-4D97-AF65-F5344CB8AC3E}">
        <p14:creationId xmlns:p14="http://schemas.microsoft.com/office/powerpoint/2010/main" val="1725518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17</a:t>
            </a:fld>
            <a:endParaRPr lang="en-US" altLang="zh-CN" dirty="0" smtClean="0">
              <a:solidFill>
                <a:prstClr val="black"/>
              </a:solidFill>
            </a:endParaRPr>
          </a:p>
        </p:txBody>
      </p:sp>
    </p:spTree>
    <p:extLst>
      <p:ext uri="{BB962C8B-B14F-4D97-AF65-F5344CB8AC3E}">
        <p14:creationId xmlns:p14="http://schemas.microsoft.com/office/powerpoint/2010/main" val="4205536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2</a:t>
            </a:fld>
            <a:endParaRPr lang="en-US" altLang="zh-CN" dirty="0" smtClean="0">
              <a:solidFill>
                <a:prstClr val="black"/>
              </a:solidFill>
            </a:endParaRPr>
          </a:p>
        </p:txBody>
      </p:sp>
    </p:spTree>
    <p:extLst>
      <p:ext uri="{BB962C8B-B14F-4D97-AF65-F5344CB8AC3E}">
        <p14:creationId xmlns:p14="http://schemas.microsoft.com/office/powerpoint/2010/main" val="30502176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3</a:t>
            </a:fld>
            <a:endParaRPr lang="en-US" altLang="zh-CN" dirty="0" smtClean="0">
              <a:solidFill>
                <a:prstClr val="black"/>
              </a:solidFill>
            </a:endParaRPr>
          </a:p>
        </p:txBody>
      </p:sp>
    </p:spTree>
    <p:extLst>
      <p:ext uri="{BB962C8B-B14F-4D97-AF65-F5344CB8AC3E}">
        <p14:creationId xmlns:p14="http://schemas.microsoft.com/office/powerpoint/2010/main" val="37963870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4</a:t>
            </a:fld>
            <a:endParaRPr lang="en-US" altLang="zh-CN" dirty="0" smtClean="0">
              <a:solidFill>
                <a:prstClr val="black"/>
              </a:solidFill>
            </a:endParaRPr>
          </a:p>
        </p:txBody>
      </p:sp>
    </p:spTree>
    <p:extLst>
      <p:ext uri="{BB962C8B-B14F-4D97-AF65-F5344CB8AC3E}">
        <p14:creationId xmlns:p14="http://schemas.microsoft.com/office/powerpoint/2010/main" val="41566537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5</a:t>
            </a:fld>
            <a:endParaRPr lang="en-US" altLang="zh-CN" dirty="0" smtClean="0">
              <a:solidFill>
                <a:prstClr val="black"/>
              </a:solidFill>
            </a:endParaRPr>
          </a:p>
        </p:txBody>
      </p:sp>
    </p:spTree>
    <p:extLst>
      <p:ext uri="{BB962C8B-B14F-4D97-AF65-F5344CB8AC3E}">
        <p14:creationId xmlns:p14="http://schemas.microsoft.com/office/powerpoint/2010/main" val="30105912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6</a:t>
            </a:fld>
            <a:endParaRPr lang="en-US" altLang="zh-CN" dirty="0" smtClean="0">
              <a:solidFill>
                <a:prstClr val="black"/>
              </a:solidFill>
            </a:endParaRPr>
          </a:p>
        </p:txBody>
      </p:sp>
    </p:spTree>
    <p:extLst>
      <p:ext uri="{BB962C8B-B14F-4D97-AF65-F5344CB8AC3E}">
        <p14:creationId xmlns:p14="http://schemas.microsoft.com/office/powerpoint/2010/main" val="29919830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7</a:t>
            </a:fld>
            <a:endParaRPr lang="en-US" altLang="zh-CN" dirty="0" smtClean="0">
              <a:solidFill>
                <a:prstClr val="black"/>
              </a:solidFill>
            </a:endParaRPr>
          </a:p>
        </p:txBody>
      </p:sp>
    </p:spTree>
    <p:extLst>
      <p:ext uri="{BB962C8B-B14F-4D97-AF65-F5344CB8AC3E}">
        <p14:creationId xmlns:p14="http://schemas.microsoft.com/office/powerpoint/2010/main" val="81888297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8</a:t>
            </a:fld>
            <a:endParaRPr lang="en-US" altLang="zh-CN" dirty="0" smtClean="0">
              <a:solidFill>
                <a:prstClr val="black"/>
              </a:solidFill>
            </a:endParaRPr>
          </a:p>
        </p:txBody>
      </p:sp>
    </p:spTree>
    <p:extLst>
      <p:ext uri="{BB962C8B-B14F-4D97-AF65-F5344CB8AC3E}">
        <p14:creationId xmlns:p14="http://schemas.microsoft.com/office/powerpoint/2010/main" val="9300163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幻灯片图像占位符 1"/>
          <p:cNvSpPr>
            <a:spLocks noGrp="1" noRot="1" noChangeAspect="1"/>
          </p:cNvSpPr>
          <p:nvPr>
            <p:ph type="sldImg"/>
          </p:nvPr>
        </p:nvSpPr>
        <p:spPr bwMode="auto">
          <a:noFill/>
          <a:ln>
            <a:solidFill>
              <a:srgbClr val="000000"/>
            </a:solidFill>
            <a:miter lim="800000"/>
            <a:headEnd/>
            <a:tailEnd/>
          </a:ln>
        </p:spPr>
      </p:sp>
      <p:sp>
        <p:nvSpPr>
          <p:cNvPr id="24578" name="备注占位符 2"/>
          <p:cNvSpPr>
            <a:spLocks noGrp="1"/>
          </p:cNvSpPr>
          <p:nvPr>
            <p:ph type="body" idx="1"/>
          </p:nvPr>
        </p:nvSpPr>
        <p:spPr bwMode="auto">
          <a:noFill/>
        </p:spPr>
        <p:txBody>
          <a:bodyPr/>
          <a:lstStyle/>
          <a:p>
            <a:pPr>
              <a:spcBef>
                <a:spcPct val="0"/>
              </a:spcBef>
            </a:pPr>
            <a:endParaRPr lang="zh-CN" altLang="en-US" smtClean="0"/>
          </a:p>
        </p:txBody>
      </p:sp>
      <p:sp>
        <p:nvSpPr>
          <p:cNvPr id="24579"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014D356-649E-452C-AAF5-98AEA5EE70A0}" type="slidenum">
              <a:rPr lang="zh-CN" altLang="en-US" smtClean="0">
                <a:solidFill>
                  <a:prstClr val="black"/>
                </a:solidFill>
              </a:rPr>
              <a:pPr/>
              <a:t>9</a:t>
            </a:fld>
            <a:endParaRPr lang="en-US" altLang="zh-CN" dirty="0" smtClean="0">
              <a:solidFill>
                <a:prstClr val="black"/>
              </a:solidFill>
            </a:endParaRPr>
          </a:p>
        </p:txBody>
      </p:sp>
    </p:spTree>
    <p:extLst>
      <p:ext uri="{BB962C8B-B14F-4D97-AF65-F5344CB8AC3E}">
        <p14:creationId xmlns:p14="http://schemas.microsoft.com/office/powerpoint/2010/main" val="39878498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pPr>
              <a:defRPr/>
            </a:pPr>
            <a:fld id="{7139B5F6-6126-490E-A5EC-A0B9504010A5}" type="datetimeFigureOut">
              <a:rPr lang="zh-CN" altLang="en-US" smtClean="0"/>
              <a:pPr>
                <a:defRPr/>
              </a:pPr>
              <a:t>2017/3/19</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4002572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4090D6E-9A13-4644-A4C1-22BE64C39E05}" type="datetimeFigureOut">
              <a:rPr lang="zh-CN" altLang="en-US" smtClean="0"/>
              <a:pPr>
                <a:defRPr/>
              </a:pPr>
              <a:t>2017/3/19</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837906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DC8889E9-B0E2-4B6A-A1AD-98D2F671A2DE}" type="datetimeFigureOut">
              <a:rPr lang="zh-CN" altLang="en-US" smtClean="0"/>
              <a:pPr>
                <a:defRPr/>
              </a:pPr>
              <a:t>2017/3/19</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395939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a:defRPr/>
            </a:pPr>
            <a:fld id="{F0E26566-709C-466C-A58E-888040DB09C0}" type="datetimeFigureOut">
              <a:rPr lang="zh-CN" altLang="en-US" smtClean="0"/>
              <a:pPr>
                <a:defRPr/>
              </a:pPr>
              <a:t>2017/3/19</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3926314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9"/>
            <a:ext cx="7886700" cy="2852737"/>
          </a:xfrm>
        </p:spPr>
        <p:txBody>
          <a:bodyPr anchor="b"/>
          <a:lstStyle>
            <a:lvl1pPr>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pPr>
              <a:defRPr/>
            </a:pPr>
            <a:fld id="{086BCFBF-7E71-447B-87B1-D232EB2FAD6B}" type="datetimeFigureOut">
              <a:rPr lang="zh-CN" altLang="en-US" smtClean="0"/>
              <a:pPr>
                <a:defRPr/>
              </a:pPr>
              <a:t>2017/3/19</a:t>
            </a:fld>
            <a:endParaRPr lang="zh-CN" altLang="en-US" dirty="0"/>
          </a:p>
        </p:txBody>
      </p:sp>
      <p:sp>
        <p:nvSpPr>
          <p:cNvPr id="5" name="页脚占位符 4"/>
          <p:cNvSpPr>
            <a:spLocks noGrp="1"/>
          </p:cNvSpPr>
          <p:nvPr>
            <p:ph type="ftr" sz="quarter" idx="11"/>
          </p:nvPr>
        </p:nvSpPr>
        <p:spPr/>
        <p:txBody>
          <a:bodyPr/>
          <a:lstStyle/>
          <a:p>
            <a:pPr>
              <a:defRPr/>
            </a:pPr>
            <a:endParaRPr lang="zh-CN" altLang="en-US"/>
          </a:p>
        </p:txBody>
      </p:sp>
      <p:sp>
        <p:nvSpPr>
          <p:cNvPr id="6" name="灯片编号占位符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2131828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a:defRPr/>
            </a:pPr>
            <a:fld id="{C4DFE745-25E9-41AF-92A2-C5E6FFDD60E1}" type="datetimeFigureOut">
              <a:rPr lang="zh-CN" altLang="en-US" smtClean="0"/>
              <a:pPr>
                <a:defRPr/>
              </a:pPr>
              <a:t>2017/3/19</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14612488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4" name="内容占位符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smtClean="0"/>
              <a:t>单击此处编辑母版文本样式</a:t>
            </a:r>
          </a:p>
        </p:txBody>
      </p:sp>
      <p:sp>
        <p:nvSpPr>
          <p:cNvPr id="6" name="内容占位符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a:defRPr/>
            </a:pPr>
            <a:fld id="{7AA40F68-E40F-4345-9A9A-3DD81DE60C73}" type="datetimeFigureOut">
              <a:rPr lang="zh-CN" altLang="en-US" smtClean="0"/>
              <a:pPr>
                <a:defRPr/>
              </a:pPr>
              <a:t>2017/3/19</a:t>
            </a:fld>
            <a:endParaRPr lang="zh-CN" altLang="en-US" dirty="0"/>
          </a:p>
        </p:txBody>
      </p:sp>
      <p:sp>
        <p:nvSpPr>
          <p:cNvPr id="8" name="页脚占位符 7"/>
          <p:cNvSpPr>
            <a:spLocks noGrp="1"/>
          </p:cNvSpPr>
          <p:nvPr>
            <p:ph type="ftr" sz="quarter" idx="11"/>
          </p:nvPr>
        </p:nvSpPr>
        <p:spPr/>
        <p:txBody>
          <a:bodyPr/>
          <a:lstStyle/>
          <a:p>
            <a:pPr>
              <a:defRPr/>
            </a:pPr>
            <a:endParaRPr lang="zh-CN" altLang="en-US"/>
          </a:p>
        </p:txBody>
      </p:sp>
      <p:sp>
        <p:nvSpPr>
          <p:cNvPr id="9" name="灯片编号占位符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42695333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pPr>
              <a:defRPr/>
            </a:pPr>
            <a:fld id="{4A8EBF2B-C289-4CAE-9C5A-9C852E19519D}" type="datetimeFigureOut">
              <a:rPr lang="zh-CN" altLang="en-US" smtClean="0"/>
              <a:pPr>
                <a:defRPr/>
              </a:pPr>
              <a:t>2017/3/19</a:t>
            </a:fld>
            <a:endParaRPr lang="zh-CN" altLang="en-US" dirty="0"/>
          </a:p>
        </p:txBody>
      </p:sp>
      <p:sp>
        <p:nvSpPr>
          <p:cNvPr id="4" name="页脚占位符 3"/>
          <p:cNvSpPr>
            <a:spLocks noGrp="1"/>
          </p:cNvSpPr>
          <p:nvPr>
            <p:ph type="ftr" sz="quarter" idx="11"/>
          </p:nvPr>
        </p:nvSpPr>
        <p:spPr/>
        <p:txBody>
          <a:bodyPr/>
          <a:lstStyle/>
          <a:p>
            <a:pPr>
              <a:defRPr/>
            </a:pPr>
            <a:endParaRPr lang="zh-CN" altLang="en-US"/>
          </a:p>
        </p:txBody>
      </p:sp>
      <p:sp>
        <p:nvSpPr>
          <p:cNvPr id="5" name="灯片编号占位符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6041659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a:defRPr/>
            </a:pPr>
            <a:fld id="{10755167-7E1B-4E1E-BC04-503C5BF8BA2C}" type="datetimeFigureOut">
              <a:rPr lang="zh-CN" altLang="en-US" smtClean="0"/>
              <a:pPr>
                <a:defRPr/>
              </a:pPr>
              <a:t>2017/3/19</a:t>
            </a:fld>
            <a:endParaRPr lang="zh-CN" altLang="en-US" dirty="0"/>
          </a:p>
        </p:txBody>
      </p:sp>
      <p:sp>
        <p:nvSpPr>
          <p:cNvPr id="3" name="页脚占位符 2"/>
          <p:cNvSpPr>
            <a:spLocks noGrp="1"/>
          </p:cNvSpPr>
          <p:nvPr>
            <p:ph type="ftr" sz="quarter" idx="11"/>
          </p:nvPr>
        </p:nvSpPr>
        <p:spPr/>
        <p:txBody>
          <a:bodyPr/>
          <a:lstStyle/>
          <a:p>
            <a:pPr>
              <a:defRPr/>
            </a:pPr>
            <a:endParaRPr lang="zh-CN" altLang="en-US"/>
          </a:p>
        </p:txBody>
      </p:sp>
      <p:sp>
        <p:nvSpPr>
          <p:cNvPr id="4" name="灯片编号占位符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2343368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A3417081-F110-4DC0-8744-20C5B5A16697}" type="datetimeFigureOut">
              <a:rPr lang="zh-CN" altLang="en-US" smtClean="0"/>
              <a:pPr>
                <a:defRPr/>
              </a:pPr>
              <a:t>2017/3/19</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39812936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pPr>
              <a:defRPr/>
            </a:pPr>
            <a:fld id="{F5439424-2F4D-4107-8821-7DAB63618D84}" type="datetimeFigureOut">
              <a:rPr lang="zh-CN" altLang="en-US" smtClean="0"/>
              <a:pPr>
                <a:defRPr/>
              </a:pPr>
              <a:t>2017/3/19</a:t>
            </a:fld>
            <a:endParaRPr lang="zh-CN" altLang="en-US" dirty="0"/>
          </a:p>
        </p:txBody>
      </p:sp>
      <p:sp>
        <p:nvSpPr>
          <p:cNvPr id="6" name="页脚占位符 5"/>
          <p:cNvSpPr>
            <a:spLocks noGrp="1"/>
          </p:cNvSpPr>
          <p:nvPr>
            <p:ph type="ftr" sz="quarter" idx="11"/>
          </p:nvPr>
        </p:nvSpPr>
        <p:spPr/>
        <p:txBody>
          <a:bodyPr/>
          <a:lstStyle/>
          <a:p>
            <a:pPr>
              <a:defRPr/>
            </a:pPr>
            <a:endParaRPr lang="zh-CN" altLang="en-US"/>
          </a:p>
        </p:txBody>
      </p:sp>
      <p:sp>
        <p:nvSpPr>
          <p:cNvPr id="7" name="灯片编号占位符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717764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pPr>
              <a:defRPr/>
            </a:pPr>
            <a:fld id="{DC8889E9-B0E2-4B6A-A1AD-98D2F671A2DE}" type="datetimeFigureOut">
              <a:rPr lang="zh-CN" altLang="en-US" smtClean="0"/>
              <a:pPr>
                <a:defRPr/>
              </a:pPr>
              <a:t>2017/3/19</a:t>
            </a:fld>
            <a:endParaRPr lang="zh-CN" altLang="en-US" dirty="0"/>
          </a:p>
        </p:txBody>
      </p:sp>
      <p:sp>
        <p:nvSpPr>
          <p:cNvPr id="5" name="页脚占位符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pPr>
              <a:defRPr/>
            </a:pPr>
            <a:endParaRPr lang="zh-CN" altLang="en-US"/>
          </a:p>
        </p:txBody>
      </p:sp>
      <p:sp>
        <p:nvSpPr>
          <p:cNvPr id="6" name="灯片编号占位符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234347406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lnSpcReduction="2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9:14-17】</a:t>
            </a:r>
          </a:p>
          <a:p>
            <a:pPr algn="l"/>
            <a:r>
              <a:rPr lang="en-US" altLang="zh-CN" sz="3600" b="1" dirty="0" smtClean="0">
                <a:ea typeface="黑体" panose="02010609060101010101" pitchFamily="49" charset="-122"/>
              </a:rPr>
              <a:t>14</a:t>
            </a:r>
            <a:r>
              <a:rPr lang="zh-CN" altLang="en-US" sz="3600" b="1" dirty="0" smtClean="0">
                <a:ea typeface="黑体" panose="02010609060101010101" pitchFamily="49" charset="-122"/>
              </a:rPr>
              <a:t>那时，约翰的门徒来见耶稣，说：“我们和法利赛人常常禁食，你的门徒倒不禁食，这是为什么呢？” </a:t>
            </a:r>
          </a:p>
          <a:p>
            <a:pPr algn="l"/>
            <a:r>
              <a:rPr lang="en-US" altLang="zh-CN" sz="3600" b="1" dirty="0" smtClean="0">
                <a:ea typeface="黑体" panose="02010609060101010101" pitchFamily="49" charset="-122"/>
              </a:rPr>
              <a:t>Then </a:t>
            </a:r>
            <a:r>
              <a:rPr lang="en-US" altLang="zh-CN" sz="3600" b="1" dirty="0">
                <a:ea typeface="黑体" panose="02010609060101010101" pitchFamily="49" charset="-122"/>
              </a:rPr>
              <a:t>the disciples of John came to Him, saying, "Why do we and the Pharisees fast often, but Your disciples do not fast?"</a:t>
            </a:r>
          </a:p>
          <a:p>
            <a:pPr algn="l"/>
            <a:r>
              <a:rPr lang="en-US" altLang="zh-CN" sz="3600" b="1" dirty="0" smtClean="0">
                <a:ea typeface="黑体" panose="02010609060101010101" pitchFamily="49" charset="-122"/>
              </a:rPr>
              <a:t>15</a:t>
            </a:r>
            <a:r>
              <a:rPr lang="zh-CN" altLang="en-US" sz="3600" b="1" dirty="0" smtClean="0">
                <a:ea typeface="黑体" panose="02010609060101010101" pitchFamily="49" charset="-122"/>
              </a:rPr>
              <a:t>耶稣对他们说：“新郎和陪伴之人同在的时候，陪伴之人岂能哀恸呢？但日子将到，新郎要离开他们，那时候他们就要禁食。</a:t>
            </a:r>
          </a:p>
          <a:p>
            <a:pPr algn="l"/>
            <a:r>
              <a:rPr lang="en-US" altLang="zh-CN" sz="3600" b="1" dirty="0" smtClean="0">
                <a:ea typeface="黑体" panose="02010609060101010101" pitchFamily="49" charset="-122"/>
              </a:rPr>
              <a:t>And </a:t>
            </a:r>
            <a:r>
              <a:rPr lang="en-US" altLang="zh-CN" sz="3600" b="1" dirty="0">
                <a:ea typeface="黑体" panose="02010609060101010101" pitchFamily="49" charset="-122"/>
              </a:rPr>
              <a:t>Jesus said to them, "Can the friends of the bridegroom mourn as long as the bridegroom is with them? But the days will come when the bridegroom will be taken away from them, and then they will fast</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185510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lnSpcReduction="1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18:9-14】</a:t>
            </a:r>
          </a:p>
          <a:p>
            <a:pPr algn="l"/>
            <a:r>
              <a:rPr lang="en-US" altLang="zh-CN" sz="3600" b="1" dirty="0" smtClean="0">
                <a:ea typeface="黑体" panose="02010609060101010101" pitchFamily="49" charset="-122"/>
              </a:rPr>
              <a:t>13</a:t>
            </a:r>
            <a:r>
              <a:rPr lang="zh-CN" altLang="en-US" sz="3600" b="1" dirty="0">
                <a:ea typeface="黑体" panose="02010609060101010101" pitchFamily="49" charset="-122"/>
              </a:rPr>
              <a:t>那税吏远远地站着，连举目望天也不敢，只捶着胸说：‘　神啊，开恩可怜我这个罪人！’</a:t>
            </a:r>
            <a:r>
              <a:rPr lang="en-US" altLang="zh-CN" sz="3600" b="1" dirty="0">
                <a:ea typeface="黑体" panose="02010609060101010101" pitchFamily="49" charset="-122"/>
              </a:rPr>
              <a:t>And the tax collector, standing afar off, would not so much as raise his eyes to heaven, but beat his breast, saying, "God, be merciful to me a sinner!'</a:t>
            </a:r>
          </a:p>
          <a:p>
            <a:pPr algn="l"/>
            <a:r>
              <a:rPr lang="en-US" altLang="zh-CN" sz="3600" b="1" dirty="0">
                <a:ea typeface="黑体" panose="02010609060101010101" pitchFamily="49" charset="-122"/>
              </a:rPr>
              <a:t>14</a:t>
            </a:r>
            <a:r>
              <a:rPr lang="zh-CN" altLang="en-US" sz="3600" b="1" dirty="0">
                <a:ea typeface="黑体" panose="02010609060101010101" pitchFamily="49" charset="-122"/>
              </a:rPr>
              <a:t>我告诉你们：这人回家去比那人倒算为义了。因为，凡自高的，必降为卑；自卑的，必升为高。”</a:t>
            </a:r>
          </a:p>
          <a:p>
            <a:pPr algn="l"/>
            <a:r>
              <a:rPr lang="en-US" altLang="zh-CN" sz="3600" b="1" dirty="0">
                <a:ea typeface="黑体" panose="02010609060101010101" pitchFamily="49" charset="-122"/>
              </a:rPr>
              <a:t>14 I tell you, this man went down to his house justified rather than the other; for everyone who exalts himself will be humbled, and he who humbles himself will be exalted." </a:t>
            </a:r>
          </a:p>
        </p:txBody>
      </p:sp>
    </p:spTree>
    <p:extLst>
      <p:ext uri="{BB962C8B-B14F-4D97-AF65-F5344CB8AC3E}">
        <p14:creationId xmlns:p14="http://schemas.microsoft.com/office/powerpoint/2010/main" val="20393107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9:15</a:t>
            </a:r>
            <a:r>
              <a:rPr lang="en-US" altLang="zh-CN" sz="3600" b="1" dirty="0" smtClean="0">
                <a:ea typeface="黑体" panose="02010609060101010101" pitchFamily="49" charset="-122"/>
              </a:rPr>
              <a:t>】</a:t>
            </a:r>
          </a:p>
          <a:p>
            <a:pPr algn="l"/>
            <a:r>
              <a:rPr lang="zh-CN" altLang="en-US" sz="3600" b="1" dirty="0" smtClean="0">
                <a:ea typeface="黑体" panose="02010609060101010101" pitchFamily="49" charset="-122"/>
              </a:rPr>
              <a:t>耶稣</a:t>
            </a:r>
            <a:r>
              <a:rPr lang="zh-CN" altLang="en-US" sz="3600" b="1" dirty="0">
                <a:ea typeface="黑体" panose="02010609060101010101" pitchFamily="49" charset="-122"/>
              </a:rPr>
              <a:t>对他们说：“新郎和陪伴之人同在的时候，陪伴之人岂能哀恸呢？但日子将到，新郎要离开他们，那时候他们就要禁食。</a:t>
            </a:r>
          </a:p>
          <a:p>
            <a:pPr algn="l"/>
            <a:r>
              <a:rPr lang="en-US" altLang="zh-CN" sz="3600" b="1" dirty="0">
                <a:ea typeface="黑体" panose="02010609060101010101" pitchFamily="49" charset="-122"/>
              </a:rPr>
              <a:t>And Jesus said to them, "Can the friends of the bridegroom mourn as long as the bridegroom is with them? But the days will come when the bridegroom will be taken away from them, and then they will fast.</a:t>
            </a:r>
          </a:p>
        </p:txBody>
      </p:sp>
    </p:spTree>
    <p:extLst>
      <p:ext uri="{BB962C8B-B14F-4D97-AF65-F5344CB8AC3E}">
        <p14:creationId xmlns:p14="http://schemas.microsoft.com/office/powerpoint/2010/main" val="32737408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约翰福音</a:t>
            </a:r>
            <a:r>
              <a:rPr lang="en-US" altLang="zh-CN" sz="3600" b="1" dirty="0">
                <a:ea typeface="黑体" panose="02010609060101010101" pitchFamily="49" charset="-122"/>
              </a:rPr>
              <a:t>3:29-30】</a:t>
            </a:r>
          </a:p>
          <a:p>
            <a:pPr algn="l"/>
            <a:r>
              <a:rPr lang="en-US" altLang="zh-CN" sz="3600" b="1" dirty="0">
                <a:ea typeface="黑体" panose="02010609060101010101" pitchFamily="49" charset="-122"/>
              </a:rPr>
              <a:t>29</a:t>
            </a:r>
            <a:r>
              <a:rPr lang="zh-CN" altLang="en-US" sz="3600" b="1" dirty="0">
                <a:ea typeface="黑体" panose="02010609060101010101" pitchFamily="49" charset="-122"/>
              </a:rPr>
              <a:t>娶新妇的就是新郎，新郎的朋友站着听见新郎的声音就甚喜乐，故此我这喜乐满足了</a:t>
            </a:r>
            <a:r>
              <a:rPr lang="zh-CN" altLang="en-US" sz="3600" b="1" dirty="0" smtClean="0">
                <a:ea typeface="黑体" panose="02010609060101010101" pitchFamily="49" charset="-122"/>
              </a:rPr>
              <a:t>。</a:t>
            </a:r>
            <a:endParaRPr lang="en-US" altLang="zh-CN" sz="3600" b="1" dirty="0" smtClean="0">
              <a:ea typeface="黑体" panose="02010609060101010101" pitchFamily="49" charset="-122"/>
            </a:endParaRPr>
          </a:p>
          <a:p>
            <a:pPr algn="l"/>
            <a:r>
              <a:rPr lang="en-US" altLang="zh-CN" sz="3600" b="1" dirty="0" smtClean="0">
                <a:ea typeface="黑体" panose="02010609060101010101" pitchFamily="49" charset="-122"/>
              </a:rPr>
              <a:t>He </a:t>
            </a:r>
            <a:r>
              <a:rPr lang="en-US" altLang="zh-CN" sz="3600" b="1" dirty="0">
                <a:ea typeface="黑体" panose="02010609060101010101" pitchFamily="49" charset="-122"/>
              </a:rPr>
              <a:t>who has the bride is the bridegroom; but the friend of the bridegroom, who stands and hears him, rejoices greatly because of the bridegroom's voice. Therefore this joy of mine is fulfilled.</a:t>
            </a:r>
          </a:p>
          <a:p>
            <a:pPr algn="l"/>
            <a:r>
              <a:rPr lang="en-US" altLang="zh-CN" sz="3600" b="1" dirty="0">
                <a:ea typeface="黑体" panose="02010609060101010101" pitchFamily="49" charset="-122"/>
              </a:rPr>
              <a:t>30</a:t>
            </a:r>
            <a:r>
              <a:rPr lang="zh-CN" altLang="en-US" sz="3600" b="1" dirty="0">
                <a:ea typeface="黑体" panose="02010609060101010101" pitchFamily="49" charset="-122"/>
              </a:rPr>
              <a:t>他必兴旺，我必衰微。”</a:t>
            </a:r>
          </a:p>
          <a:p>
            <a:pPr algn="l"/>
            <a:r>
              <a:rPr lang="en-US" altLang="zh-CN" sz="3600" b="1" dirty="0">
                <a:ea typeface="黑体" panose="02010609060101010101" pitchFamily="49" charset="-122"/>
              </a:rPr>
              <a:t>He must increase, but I must decrease.</a:t>
            </a:r>
          </a:p>
        </p:txBody>
      </p:sp>
    </p:spTree>
    <p:extLst>
      <p:ext uri="{BB962C8B-B14F-4D97-AF65-F5344CB8AC3E}">
        <p14:creationId xmlns:p14="http://schemas.microsoft.com/office/powerpoint/2010/main" val="2175407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lnSpcReduction="1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23:27-28】</a:t>
            </a:r>
          </a:p>
          <a:p>
            <a:pPr algn="l"/>
            <a:r>
              <a:rPr lang="en-US" altLang="zh-CN" sz="3600" b="1" dirty="0">
                <a:ea typeface="黑体" panose="02010609060101010101" pitchFamily="49" charset="-122"/>
              </a:rPr>
              <a:t>27“</a:t>
            </a:r>
            <a:r>
              <a:rPr lang="zh-CN" altLang="en-US" sz="3600" b="1" dirty="0">
                <a:ea typeface="黑体" panose="02010609060101010101" pitchFamily="49" charset="-122"/>
              </a:rPr>
              <a:t>你们这假冒为善的文士和法利赛人有祸了！因为你们好像粉饰的坟墓，外面好看，里面却装满了死人的骨头和一切的污秽。</a:t>
            </a:r>
          </a:p>
          <a:p>
            <a:pPr algn="l"/>
            <a:r>
              <a:rPr lang="en-US" altLang="zh-CN" sz="3600" b="1" dirty="0">
                <a:ea typeface="黑体" panose="02010609060101010101" pitchFamily="49" charset="-122"/>
              </a:rPr>
              <a:t>"Woe to you, scribes and Pharisees, hypocrites! For you are like whitewashed tombs which indeed appear beautiful outwardly, but inside are full of dead men's bones and all uncleanness.</a:t>
            </a:r>
          </a:p>
          <a:p>
            <a:pPr algn="l"/>
            <a:r>
              <a:rPr lang="en-US" altLang="zh-CN" sz="3600" b="1" dirty="0">
                <a:ea typeface="黑体" panose="02010609060101010101" pitchFamily="49" charset="-122"/>
              </a:rPr>
              <a:t>28</a:t>
            </a:r>
            <a:r>
              <a:rPr lang="zh-CN" altLang="en-US" sz="3600" b="1" dirty="0">
                <a:ea typeface="黑体" panose="02010609060101010101" pitchFamily="49" charset="-122"/>
              </a:rPr>
              <a:t>你们也是如此，在人前、外面显出公义来，里面却装满了假善和不法的事。</a:t>
            </a:r>
          </a:p>
          <a:p>
            <a:pPr algn="l"/>
            <a:r>
              <a:rPr lang="en-US" altLang="zh-CN" sz="3600" b="1" dirty="0">
                <a:ea typeface="黑体" panose="02010609060101010101" pitchFamily="49" charset="-122"/>
              </a:rPr>
              <a:t>Even so you also outwardly appear righteous to men, but inside you are full of hypocrisy and lawlessness.</a:t>
            </a:r>
          </a:p>
          <a:p>
            <a:pPr algn="l"/>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203240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lnSpcReduction="1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以弗所书 </a:t>
            </a:r>
            <a:r>
              <a:rPr lang="en-US" altLang="zh-CN" sz="3600" b="1" dirty="0">
                <a:ea typeface="黑体" panose="02010609060101010101" pitchFamily="49" charset="-122"/>
              </a:rPr>
              <a:t>Ephesians 4:17-24】</a:t>
            </a:r>
          </a:p>
          <a:p>
            <a:pPr algn="l"/>
            <a:r>
              <a:rPr lang="en-US" altLang="zh-CN" sz="3600" b="1" dirty="0">
                <a:ea typeface="黑体" panose="02010609060101010101" pitchFamily="49" charset="-122"/>
              </a:rPr>
              <a:t>17</a:t>
            </a:r>
            <a:r>
              <a:rPr lang="zh-CN" altLang="en-US" sz="3600" b="1" dirty="0">
                <a:ea typeface="黑体" panose="02010609060101010101" pitchFamily="49" charset="-122"/>
              </a:rPr>
              <a:t>所以我说，且在主里确实地说，你们行事，不要再像外邦人存虚妄的心行事。</a:t>
            </a:r>
          </a:p>
          <a:p>
            <a:pPr algn="l"/>
            <a:r>
              <a:rPr lang="en-US" altLang="zh-CN" sz="3600" b="1" dirty="0">
                <a:ea typeface="黑体" panose="02010609060101010101" pitchFamily="49" charset="-122"/>
              </a:rPr>
              <a:t>So I tell you this, and insist on it in the Lord, that you must no longer live as the Gentiles do, in the futility of their thinking.</a:t>
            </a:r>
          </a:p>
          <a:p>
            <a:pPr algn="l"/>
            <a:r>
              <a:rPr lang="en-US" altLang="zh-CN" sz="3600" b="1" dirty="0">
                <a:ea typeface="黑体" panose="02010609060101010101" pitchFamily="49" charset="-122"/>
              </a:rPr>
              <a:t>18</a:t>
            </a:r>
            <a:r>
              <a:rPr lang="zh-CN" altLang="en-US" sz="3600" b="1" dirty="0">
                <a:ea typeface="黑体" panose="02010609060101010101" pitchFamily="49" charset="-122"/>
              </a:rPr>
              <a:t>他们心地昏昧，与　神所赐的生命隔绝了，都因自己无知，心里刚硬。</a:t>
            </a:r>
          </a:p>
          <a:p>
            <a:pPr algn="l"/>
            <a:r>
              <a:rPr lang="en-US" altLang="zh-CN" sz="3600" b="1" dirty="0">
                <a:ea typeface="黑体" panose="02010609060101010101" pitchFamily="49" charset="-122"/>
              </a:rPr>
              <a:t>They are darkened in their understanding and separated from the life of God because of the ignorance that is in them due to the hardening of their hearts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0767422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以弗所书 </a:t>
            </a:r>
            <a:r>
              <a:rPr lang="en-US" altLang="zh-CN" sz="3600" b="1" dirty="0">
                <a:ea typeface="黑体" panose="02010609060101010101" pitchFamily="49" charset="-122"/>
              </a:rPr>
              <a:t>Ephesians 4:17-24】</a:t>
            </a:r>
          </a:p>
          <a:p>
            <a:pPr algn="l"/>
            <a:r>
              <a:rPr lang="en-US" altLang="zh-CN" sz="3600" b="1" dirty="0" smtClean="0">
                <a:ea typeface="黑体" panose="02010609060101010101" pitchFamily="49" charset="-122"/>
              </a:rPr>
              <a:t>19</a:t>
            </a:r>
            <a:r>
              <a:rPr lang="zh-CN" altLang="en-US" sz="3600" b="1" dirty="0">
                <a:ea typeface="黑体" panose="02010609060101010101" pitchFamily="49" charset="-122"/>
              </a:rPr>
              <a:t>良心既然丧尽，就放纵私欲，贪行种种的污秽。</a:t>
            </a:r>
          </a:p>
          <a:p>
            <a:pPr algn="l"/>
            <a:r>
              <a:rPr lang="en-US" altLang="zh-CN" sz="3600" b="1" dirty="0">
                <a:ea typeface="黑体" panose="02010609060101010101" pitchFamily="49" charset="-122"/>
              </a:rPr>
              <a:t>Having lost all sensitivity, they have given themselves over to sensuality so as to indulge in every kind of impurity, with a continual lust for more.</a:t>
            </a:r>
          </a:p>
          <a:p>
            <a:pPr algn="l"/>
            <a:r>
              <a:rPr lang="en-US" altLang="zh-CN" sz="3600" b="1" dirty="0">
                <a:ea typeface="黑体" panose="02010609060101010101" pitchFamily="49" charset="-122"/>
              </a:rPr>
              <a:t>20</a:t>
            </a:r>
            <a:r>
              <a:rPr lang="zh-CN" altLang="en-US" sz="3600" b="1" dirty="0">
                <a:ea typeface="黑体" panose="02010609060101010101" pitchFamily="49" charset="-122"/>
              </a:rPr>
              <a:t>你们学了基督，却不是这样。</a:t>
            </a:r>
          </a:p>
          <a:p>
            <a:pPr algn="l"/>
            <a:r>
              <a:rPr lang="en-US" altLang="zh-CN" sz="3600" b="1" dirty="0">
                <a:ea typeface="黑体" panose="02010609060101010101" pitchFamily="49" charset="-122"/>
              </a:rPr>
              <a:t>You, however, did not come to know Christ that way</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567851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以弗所书 </a:t>
            </a:r>
            <a:r>
              <a:rPr lang="en-US" altLang="zh-CN" sz="3600" b="1" dirty="0">
                <a:ea typeface="黑体" panose="02010609060101010101" pitchFamily="49" charset="-122"/>
              </a:rPr>
              <a:t>Ephesians 4:17-24】</a:t>
            </a:r>
          </a:p>
          <a:p>
            <a:pPr algn="l"/>
            <a:r>
              <a:rPr lang="en-US" altLang="zh-CN" sz="3600" b="1" dirty="0" smtClean="0">
                <a:ea typeface="黑体" panose="02010609060101010101" pitchFamily="49" charset="-122"/>
              </a:rPr>
              <a:t>21</a:t>
            </a:r>
            <a:r>
              <a:rPr lang="zh-CN" altLang="en-US" sz="3600" b="1" dirty="0">
                <a:ea typeface="黑体" panose="02010609060101010101" pitchFamily="49" charset="-122"/>
              </a:rPr>
              <a:t>如果你们听过他的道，领了他的教，学了他的真理，</a:t>
            </a:r>
          </a:p>
          <a:p>
            <a:pPr algn="l"/>
            <a:r>
              <a:rPr lang="en-US" altLang="zh-CN" sz="3600" b="1" dirty="0">
                <a:ea typeface="黑体" panose="02010609060101010101" pitchFamily="49" charset="-122"/>
              </a:rPr>
              <a:t>Surely you heard of him and were taught in him in accordance with the truth that is in Jesus.</a:t>
            </a:r>
          </a:p>
          <a:p>
            <a:pPr algn="l"/>
            <a:r>
              <a:rPr lang="en-US" altLang="zh-CN" sz="3600" b="1" dirty="0">
                <a:ea typeface="黑体" panose="02010609060101010101" pitchFamily="49" charset="-122"/>
              </a:rPr>
              <a:t>22</a:t>
            </a:r>
            <a:r>
              <a:rPr lang="zh-CN" altLang="en-US" sz="3600" b="1" dirty="0">
                <a:ea typeface="黑体" panose="02010609060101010101" pitchFamily="49" charset="-122"/>
              </a:rPr>
              <a:t>就要脱去你们从前行为上的旧人，这旧人是因私欲的迷惑渐渐变坏的。</a:t>
            </a:r>
          </a:p>
          <a:p>
            <a:pPr algn="l"/>
            <a:r>
              <a:rPr lang="en-US" altLang="zh-CN" sz="3600" b="1" dirty="0">
                <a:ea typeface="黑体" panose="02010609060101010101" pitchFamily="49" charset="-122"/>
              </a:rPr>
              <a:t>You were taught, with regard to your former way of life, to put off your old self, which is being corrupted by its deceitful desires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6942781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以弗所书 </a:t>
            </a:r>
            <a:r>
              <a:rPr lang="en-US" altLang="zh-CN" sz="3600" b="1" dirty="0">
                <a:ea typeface="黑体" panose="02010609060101010101" pitchFamily="49" charset="-122"/>
              </a:rPr>
              <a:t>Ephesians 4:17-24】</a:t>
            </a:r>
          </a:p>
          <a:p>
            <a:pPr algn="l"/>
            <a:r>
              <a:rPr lang="en-US" altLang="zh-CN" sz="3600" b="1" dirty="0" smtClean="0">
                <a:ea typeface="黑体" panose="02010609060101010101" pitchFamily="49" charset="-122"/>
              </a:rPr>
              <a:t>23</a:t>
            </a:r>
            <a:r>
              <a:rPr lang="zh-CN" altLang="en-US" sz="3600" b="1" dirty="0">
                <a:ea typeface="黑体" panose="02010609060101010101" pitchFamily="49" charset="-122"/>
              </a:rPr>
              <a:t>又要将你们的心志改换一新，</a:t>
            </a:r>
          </a:p>
          <a:p>
            <a:pPr algn="l"/>
            <a:r>
              <a:rPr lang="en-US" altLang="zh-CN" sz="3600" b="1" dirty="0">
                <a:ea typeface="黑体" panose="02010609060101010101" pitchFamily="49" charset="-122"/>
              </a:rPr>
              <a:t>to be made new in the attitude of your minds;</a:t>
            </a:r>
          </a:p>
          <a:p>
            <a:pPr algn="l"/>
            <a:r>
              <a:rPr lang="en-US" altLang="zh-CN" sz="3600" b="1" dirty="0">
                <a:ea typeface="黑体" panose="02010609060101010101" pitchFamily="49" charset="-122"/>
              </a:rPr>
              <a:t>24</a:t>
            </a:r>
            <a:r>
              <a:rPr lang="zh-CN" altLang="en-US" sz="3600" b="1" dirty="0">
                <a:ea typeface="黑体" panose="02010609060101010101" pitchFamily="49" charset="-122"/>
              </a:rPr>
              <a:t>并且穿上新人，这新人是照着　神的形像造的，有真理的仁义和圣洁。</a:t>
            </a:r>
          </a:p>
          <a:p>
            <a:pPr algn="l"/>
            <a:r>
              <a:rPr lang="en-US" altLang="zh-CN" sz="3600" b="1" dirty="0">
                <a:ea typeface="黑体" panose="02010609060101010101" pitchFamily="49" charset="-122"/>
              </a:rPr>
              <a:t>and to put on the new self, created to be like God in true righteousness and holiness.</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762744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lnSpcReduction="10000"/>
          </a:bodyPr>
          <a:lstStyle/>
          <a:p>
            <a:pPr algn="l"/>
            <a:r>
              <a:rPr lang="en-US" altLang="zh-CN" sz="3600" b="1" dirty="0" smtClean="0">
                <a:ea typeface="黑体" panose="02010609060101010101" pitchFamily="49" charset="-122"/>
              </a:rPr>
              <a:t>【</a:t>
            </a:r>
            <a:r>
              <a:rPr lang="zh-CN" altLang="en-US" sz="3600" b="1" dirty="0" smtClean="0">
                <a:ea typeface="黑体" panose="02010609060101010101" pitchFamily="49" charset="-122"/>
              </a:rPr>
              <a:t>馬太福音</a:t>
            </a:r>
            <a:r>
              <a:rPr lang="en-US" altLang="zh-CN" sz="3600" b="1" dirty="0" smtClean="0">
                <a:ea typeface="黑体" panose="02010609060101010101" pitchFamily="49" charset="-122"/>
              </a:rPr>
              <a:t>Matthew </a:t>
            </a:r>
            <a:r>
              <a:rPr lang="en-US" altLang="zh-CN" sz="3600" b="1" dirty="0">
                <a:ea typeface="黑体" panose="02010609060101010101" pitchFamily="49" charset="-122"/>
              </a:rPr>
              <a:t>9:14-17】</a:t>
            </a:r>
          </a:p>
          <a:p>
            <a:pPr algn="l"/>
            <a:r>
              <a:rPr lang="en-US" altLang="zh-CN" sz="3600" b="1" dirty="0" smtClean="0">
                <a:ea typeface="黑体" panose="02010609060101010101" pitchFamily="49" charset="-122"/>
              </a:rPr>
              <a:t>16</a:t>
            </a:r>
            <a:r>
              <a:rPr lang="zh-CN" altLang="en-US" sz="3600" b="1" dirty="0" smtClean="0">
                <a:ea typeface="黑体" panose="02010609060101010101" pitchFamily="49" charset="-122"/>
              </a:rPr>
              <a:t>没有人把新布补在旧衣服上，因为所补上的反带坏了那衣服，破的就更大了；</a:t>
            </a:r>
          </a:p>
          <a:p>
            <a:pPr algn="l"/>
            <a:r>
              <a:rPr lang="en-US" altLang="zh-CN" sz="3600" b="1" dirty="0" smtClean="0">
                <a:ea typeface="黑体" panose="02010609060101010101" pitchFamily="49" charset="-122"/>
              </a:rPr>
              <a:t>No </a:t>
            </a:r>
            <a:r>
              <a:rPr lang="en-US" altLang="zh-CN" sz="3600" b="1" dirty="0">
                <a:ea typeface="黑体" panose="02010609060101010101" pitchFamily="49" charset="-122"/>
              </a:rPr>
              <a:t>one puts a piece of unshrunk cloth on an old garment; for the patch pulls away from the garment, and the tear is made worse.</a:t>
            </a:r>
          </a:p>
          <a:p>
            <a:pPr algn="l"/>
            <a:r>
              <a:rPr lang="en-US" altLang="zh-CN" sz="3600" b="1" dirty="0" smtClean="0">
                <a:ea typeface="黑体" panose="02010609060101010101" pitchFamily="49" charset="-122"/>
              </a:rPr>
              <a:t>17</a:t>
            </a:r>
            <a:r>
              <a:rPr lang="zh-CN" altLang="en-US" sz="3600" b="1" dirty="0" smtClean="0">
                <a:ea typeface="黑体" panose="02010609060101010101" pitchFamily="49" charset="-122"/>
              </a:rPr>
              <a:t>也没有人把新酒装在旧皮袋里，若是这样，皮袋就裂开，酒漏出来，连皮袋也坏了。惟独把新酒装在新皮袋里，两样就都保全了。” </a:t>
            </a:r>
          </a:p>
          <a:p>
            <a:pPr algn="l"/>
            <a:r>
              <a:rPr lang="en-US" altLang="zh-CN" sz="3600" b="1" dirty="0" smtClean="0">
                <a:ea typeface="黑体" panose="02010609060101010101" pitchFamily="49" charset="-122"/>
              </a:rPr>
              <a:t>Nor </a:t>
            </a:r>
            <a:r>
              <a:rPr lang="en-US" altLang="zh-CN" sz="3600" b="1" dirty="0">
                <a:ea typeface="黑体" panose="02010609060101010101" pitchFamily="49" charset="-122"/>
              </a:rPr>
              <a:t>do they put new wine into old wineskins, or else the wineskins break, the wine is spilled, and the wineskins are ruined. But they put new wine into new wineskins, and both are preserved."</a:t>
            </a:r>
          </a:p>
        </p:txBody>
      </p:sp>
    </p:spTree>
    <p:extLst>
      <p:ext uri="{BB962C8B-B14F-4D97-AF65-F5344CB8AC3E}">
        <p14:creationId xmlns:p14="http://schemas.microsoft.com/office/powerpoint/2010/main" val="1707799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lnSpcReduction="1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9:11-13】</a:t>
            </a:r>
          </a:p>
          <a:p>
            <a:pPr algn="l"/>
            <a:r>
              <a:rPr lang="en-US" altLang="zh-CN" sz="3600" b="1" dirty="0">
                <a:ea typeface="黑体" panose="02010609060101010101" pitchFamily="49" charset="-122"/>
              </a:rPr>
              <a:t>11</a:t>
            </a:r>
            <a:r>
              <a:rPr lang="zh-CN" altLang="en-US" sz="3600" b="1" dirty="0">
                <a:ea typeface="黑体" panose="02010609060101010101" pitchFamily="49" charset="-122"/>
              </a:rPr>
              <a:t>法利赛人看见，就对耶稣的门徒说：“你们的先生为什么和税吏并罪人一同吃饭呢？” </a:t>
            </a:r>
          </a:p>
          <a:p>
            <a:pPr algn="l"/>
            <a:r>
              <a:rPr lang="en-US" altLang="zh-CN" sz="3600" b="1" dirty="0">
                <a:ea typeface="黑体" panose="02010609060101010101" pitchFamily="49" charset="-122"/>
              </a:rPr>
              <a:t>And when the Pharisees saw it, they said to His disciples, "Why does your Teacher eat with tax collectors and sinners?"</a:t>
            </a:r>
          </a:p>
          <a:p>
            <a:pPr algn="l"/>
            <a:r>
              <a:rPr lang="en-US" altLang="zh-CN" sz="3600" b="1" dirty="0">
                <a:ea typeface="黑体" panose="02010609060101010101" pitchFamily="49" charset="-122"/>
              </a:rPr>
              <a:t>12</a:t>
            </a:r>
            <a:r>
              <a:rPr lang="zh-CN" altLang="en-US" sz="3600" b="1" dirty="0">
                <a:ea typeface="黑体" panose="02010609060101010101" pitchFamily="49" charset="-122"/>
              </a:rPr>
              <a:t>耶稣听见，就说：“康健的人用不着医生，有病的人才用得着。</a:t>
            </a:r>
          </a:p>
          <a:p>
            <a:pPr algn="l"/>
            <a:r>
              <a:rPr lang="en-US" altLang="zh-CN" sz="3600" b="1" dirty="0">
                <a:ea typeface="黑体" panose="02010609060101010101" pitchFamily="49" charset="-122"/>
              </a:rPr>
              <a:t>When Jesus heard that, He said to them, "Those who are well have no need of a physician, but those who are sick</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32598418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9:11-13】</a:t>
            </a:r>
          </a:p>
          <a:p>
            <a:pPr algn="l"/>
            <a:r>
              <a:rPr lang="en-US" altLang="zh-CN" sz="3600" b="1" dirty="0" smtClean="0">
                <a:ea typeface="黑体" panose="02010609060101010101" pitchFamily="49" charset="-122"/>
              </a:rPr>
              <a:t>13</a:t>
            </a:r>
            <a:r>
              <a:rPr lang="zh-CN" altLang="en-US" sz="3600" b="1" dirty="0">
                <a:ea typeface="黑体" panose="02010609060101010101" pitchFamily="49" charset="-122"/>
              </a:rPr>
              <a:t>经上说：‘我喜爱怜恤，不喜爱祭祀。’这句话的意思，你们且去揣摩。我来本不是召义人，乃是召罪人。” </a:t>
            </a:r>
          </a:p>
          <a:p>
            <a:pPr algn="l"/>
            <a:r>
              <a:rPr lang="en-US" altLang="zh-CN" sz="3600" b="1" dirty="0">
                <a:ea typeface="黑体" panose="02010609060101010101" pitchFamily="49" charset="-122"/>
              </a:rPr>
              <a:t>But go and learn what this means: "I desire mercy and not sacrifice.' For I did not come to call the righteous, but sinners, to repentance."</a:t>
            </a:r>
          </a:p>
        </p:txBody>
      </p:sp>
    </p:spTree>
    <p:extLst>
      <p:ext uri="{BB962C8B-B14F-4D97-AF65-F5344CB8AC3E}">
        <p14:creationId xmlns:p14="http://schemas.microsoft.com/office/powerpoint/2010/main" val="25076506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lnSpcReduction="2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以赛亚书</a:t>
            </a:r>
            <a:r>
              <a:rPr lang="en-US" altLang="zh-CN" sz="3600" b="1" dirty="0">
                <a:ea typeface="黑体" panose="02010609060101010101" pitchFamily="49" charset="-122"/>
              </a:rPr>
              <a:t>Isaiah 58</a:t>
            </a:r>
            <a:r>
              <a:rPr lang="zh-CN" altLang="en-US" sz="3600" b="1" dirty="0">
                <a:ea typeface="黑体" panose="02010609060101010101" pitchFamily="49" charset="-122"/>
              </a:rPr>
              <a:t>：</a:t>
            </a:r>
            <a:r>
              <a:rPr lang="en-US" altLang="zh-CN" sz="3600" b="1" dirty="0">
                <a:ea typeface="黑体" panose="02010609060101010101" pitchFamily="49" charset="-122"/>
              </a:rPr>
              <a:t>6-7】</a:t>
            </a:r>
          </a:p>
          <a:p>
            <a:pPr algn="l"/>
            <a:r>
              <a:rPr lang="en-US" altLang="zh-CN" sz="3600" b="1" dirty="0">
                <a:ea typeface="黑体" panose="02010609060101010101" pitchFamily="49" charset="-122"/>
              </a:rPr>
              <a:t>6</a:t>
            </a:r>
            <a:r>
              <a:rPr lang="zh-CN" altLang="en-US" sz="3600" b="1" dirty="0">
                <a:ea typeface="黑体" panose="02010609060101010101" pitchFamily="49" charset="-122"/>
              </a:rPr>
              <a:t>我所拣选的禁食，不是要松开凶恶的绳，解下轭上的索，使被欺压的得自由，折断一切的轭吗</a:t>
            </a:r>
            <a:r>
              <a:rPr lang="en-US" altLang="zh-CN" sz="3600" b="1" dirty="0">
                <a:ea typeface="黑体" panose="02010609060101010101" pitchFamily="49" charset="-122"/>
              </a:rPr>
              <a:t>? "Is this not the fast that I have chosen: To loose the bonds of wickedness, To undo the heavy burdens, To let the oppressed go free, And that you break every yoke</a:t>
            </a:r>
            <a:r>
              <a:rPr lang="en-US" altLang="zh-CN" sz="3600" b="1" dirty="0" smtClean="0">
                <a:ea typeface="黑体" panose="02010609060101010101" pitchFamily="49" charset="-122"/>
              </a:rPr>
              <a:t>?</a:t>
            </a:r>
          </a:p>
          <a:p>
            <a:pPr algn="l"/>
            <a:endParaRPr lang="en-US" altLang="zh-CN" sz="900" b="1" dirty="0">
              <a:ea typeface="黑体" panose="02010609060101010101" pitchFamily="49" charset="-122"/>
            </a:endParaRPr>
          </a:p>
          <a:p>
            <a:pPr algn="l"/>
            <a:r>
              <a:rPr lang="en-US" altLang="zh-CN" sz="3600" b="1" dirty="0">
                <a:ea typeface="黑体" panose="02010609060101010101" pitchFamily="49" charset="-122"/>
              </a:rPr>
              <a:t>7</a:t>
            </a:r>
            <a:r>
              <a:rPr lang="zh-CN" altLang="en-US" sz="3600" b="1" dirty="0">
                <a:ea typeface="黑体" panose="02010609060101010101" pitchFamily="49" charset="-122"/>
              </a:rPr>
              <a:t>不是要把你的饼，分给饥饿的人；将飘流的穷人，接到你家中；见赤身的，给他衣服遮体，顾恤自己的骨肉而不掩藏吗</a:t>
            </a:r>
            <a:r>
              <a:rPr lang="en-US" altLang="zh-CN" sz="3600" b="1" dirty="0">
                <a:ea typeface="黑体" panose="02010609060101010101" pitchFamily="49" charset="-122"/>
              </a:rPr>
              <a:t>?</a:t>
            </a:r>
          </a:p>
          <a:p>
            <a:pPr algn="l"/>
            <a:r>
              <a:rPr lang="en-US" altLang="zh-CN" sz="3600" b="1" dirty="0">
                <a:ea typeface="黑体" panose="02010609060101010101" pitchFamily="49" charset="-122"/>
              </a:rPr>
              <a:t>Is it not to share your bread with the hungry, And that you bring to your house the poor who are cast out; When you see the naked, that you cover him, And not hide yourself from your own flesh?</a:t>
            </a:r>
          </a:p>
        </p:txBody>
      </p:sp>
    </p:spTree>
    <p:extLst>
      <p:ext uri="{BB962C8B-B14F-4D97-AF65-F5344CB8AC3E}">
        <p14:creationId xmlns:p14="http://schemas.microsoft.com/office/powerpoint/2010/main" val="375860582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15:17-18】</a:t>
            </a:r>
          </a:p>
          <a:p>
            <a:pPr algn="l"/>
            <a:r>
              <a:rPr lang="en-US" altLang="zh-CN" sz="3600" b="1" dirty="0">
                <a:ea typeface="黑体" panose="02010609060101010101" pitchFamily="49" charset="-122"/>
              </a:rPr>
              <a:t>17</a:t>
            </a:r>
            <a:r>
              <a:rPr lang="zh-CN" altLang="en-US" sz="3600" b="1" dirty="0">
                <a:ea typeface="黑体" panose="02010609060101010101" pitchFamily="49" charset="-122"/>
              </a:rPr>
              <a:t>假冒为善的人哪！以赛亚指着你们说的预言是不错的。他说：</a:t>
            </a:r>
          </a:p>
          <a:p>
            <a:pPr algn="l"/>
            <a:r>
              <a:rPr lang="en-US" altLang="zh-CN" sz="3600" b="1" dirty="0">
                <a:ea typeface="黑体" panose="02010609060101010101" pitchFamily="49" charset="-122"/>
              </a:rPr>
              <a:t>Hypocrites! Well did Isaiah prophesy about you, saying:</a:t>
            </a:r>
          </a:p>
          <a:p>
            <a:pPr algn="l"/>
            <a:r>
              <a:rPr lang="en-US" altLang="zh-CN" sz="3600" b="1" dirty="0">
                <a:ea typeface="黑体" panose="02010609060101010101" pitchFamily="49" charset="-122"/>
              </a:rPr>
              <a:t>18‘</a:t>
            </a:r>
            <a:r>
              <a:rPr lang="zh-CN" altLang="en-US" sz="3600" b="1" dirty="0">
                <a:ea typeface="黑体" panose="02010609060101010101" pitchFamily="49" charset="-122"/>
              </a:rPr>
              <a:t>这百姓用嘴唇尊敬我，心却远离我，</a:t>
            </a:r>
          </a:p>
          <a:p>
            <a:pPr algn="l"/>
            <a:r>
              <a:rPr lang="en-US" altLang="zh-CN" sz="3600" b="1" dirty="0">
                <a:ea typeface="黑体" panose="02010609060101010101" pitchFamily="49" charset="-122"/>
              </a:rPr>
              <a:t>"These people draw near to Me with their mouth, And honor Me with their lips, But their heart is far from Me.</a:t>
            </a:r>
          </a:p>
        </p:txBody>
      </p:sp>
    </p:spTree>
    <p:extLst>
      <p:ext uri="{BB962C8B-B14F-4D97-AF65-F5344CB8AC3E}">
        <p14:creationId xmlns:p14="http://schemas.microsoft.com/office/powerpoint/2010/main" val="726695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fontScale="92500" lnSpcReduction="20000"/>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马太福音</a:t>
            </a:r>
            <a:r>
              <a:rPr lang="en-US" altLang="zh-CN" sz="3600" b="1" dirty="0">
                <a:ea typeface="黑体" panose="02010609060101010101" pitchFamily="49" charset="-122"/>
              </a:rPr>
              <a:t>Matthew 23:23-24】</a:t>
            </a:r>
          </a:p>
          <a:p>
            <a:pPr algn="l"/>
            <a:r>
              <a:rPr lang="en-US" altLang="zh-CN" sz="3600" b="1" dirty="0">
                <a:ea typeface="黑体" panose="02010609060101010101" pitchFamily="49" charset="-122"/>
              </a:rPr>
              <a:t>23“</a:t>
            </a:r>
            <a:r>
              <a:rPr lang="zh-CN" altLang="en-US" sz="3600" b="1" dirty="0">
                <a:ea typeface="黑体" panose="02010609060101010101" pitchFamily="49" charset="-122"/>
              </a:rPr>
              <a:t>你们这假冒为善的文士和法利赛人有祸了！因为你们将薄荷、茴香、芹菜，献上十分之一，那律法上更重的事，就是公义、怜悯、信实，反倒不行了。这更重的是你们当行的；那也是不可不行的。</a:t>
            </a:r>
          </a:p>
          <a:p>
            <a:pPr algn="l"/>
            <a:r>
              <a:rPr lang="en-US" altLang="zh-CN" sz="3600" b="1" dirty="0">
                <a:ea typeface="黑体" panose="02010609060101010101" pitchFamily="49" charset="-122"/>
              </a:rPr>
              <a:t>"Woe to you, scribes and Pharisees, hypocrites! For you pay tithe of mint and anise and </a:t>
            </a:r>
            <a:r>
              <a:rPr lang="en-US" altLang="zh-CN" sz="3600" b="1" dirty="0" err="1">
                <a:ea typeface="黑体" panose="02010609060101010101" pitchFamily="49" charset="-122"/>
              </a:rPr>
              <a:t>cummin</a:t>
            </a:r>
            <a:r>
              <a:rPr lang="en-US" altLang="zh-CN" sz="3600" b="1" dirty="0">
                <a:ea typeface="黑体" panose="02010609060101010101" pitchFamily="49" charset="-122"/>
              </a:rPr>
              <a:t>, and have neglected the weightier matters of the law: justice and mercy and faith. These you ought to have done, without leaving the others undone.</a:t>
            </a:r>
          </a:p>
          <a:p>
            <a:pPr algn="l"/>
            <a:r>
              <a:rPr lang="en-US" altLang="zh-CN" sz="3600" b="1" dirty="0">
                <a:ea typeface="黑体" panose="02010609060101010101" pitchFamily="49" charset="-122"/>
              </a:rPr>
              <a:t>24</a:t>
            </a:r>
            <a:r>
              <a:rPr lang="zh-CN" altLang="en-US" sz="3600" b="1" dirty="0">
                <a:ea typeface="黑体" panose="02010609060101010101" pitchFamily="49" charset="-122"/>
              </a:rPr>
              <a:t>你们这瞎眼领路的，蠓虫你们就滤出来，骆驼你们倒吞下去。</a:t>
            </a:r>
          </a:p>
          <a:p>
            <a:pPr algn="l"/>
            <a:r>
              <a:rPr lang="en-US" altLang="zh-CN" sz="3600" b="1" dirty="0">
                <a:ea typeface="黑体" panose="02010609060101010101" pitchFamily="49" charset="-122"/>
              </a:rPr>
              <a:t>Blind guides, who strain out a gnat and swallow a camel!</a:t>
            </a:r>
          </a:p>
        </p:txBody>
      </p:sp>
    </p:spTree>
    <p:extLst>
      <p:ext uri="{BB962C8B-B14F-4D97-AF65-F5344CB8AC3E}">
        <p14:creationId xmlns:p14="http://schemas.microsoft.com/office/powerpoint/2010/main" val="27887276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18:9-14】</a:t>
            </a:r>
          </a:p>
          <a:p>
            <a:pPr algn="l"/>
            <a:r>
              <a:rPr lang="en-US" altLang="zh-CN" sz="3600" b="1" dirty="0">
                <a:ea typeface="黑体" panose="02010609060101010101" pitchFamily="49" charset="-122"/>
              </a:rPr>
              <a:t>9</a:t>
            </a:r>
            <a:r>
              <a:rPr lang="zh-CN" altLang="en-US" sz="3600" b="1" dirty="0">
                <a:ea typeface="黑体" panose="02010609060101010101" pitchFamily="49" charset="-122"/>
              </a:rPr>
              <a:t>耶稣向那些仗着自己是义人，藐视别人的，设一个比喻，</a:t>
            </a:r>
          </a:p>
          <a:p>
            <a:pPr algn="l"/>
            <a:r>
              <a:rPr lang="en-US" altLang="zh-CN" sz="3600" b="1" dirty="0">
                <a:ea typeface="黑体" panose="02010609060101010101" pitchFamily="49" charset="-122"/>
              </a:rPr>
              <a:t>Also He spoke this parable to some who trusted in themselves that they were righteous, and despised others:</a:t>
            </a:r>
          </a:p>
          <a:p>
            <a:pPr algn="l"/>
            <a:r>
              <a:rPr lang="en-US" altLang="zh-CN" sz="3600" b="1" dirty="0">
                <a:ea typeface="黑体" panose="02010609060101010101" pitchFamily="49" charset="-122"/>
              </a:rPr>
              <a:t>10</a:t>
            </a:r>
            <a:r>
              <a:rPr lang="zh-CN" altLang="en-US" sz="3600" b="1" dirty="0">
                <a:ea typeface="黑体" panose="02010609060101010101" pitchFamily="49" charset="-122"/>
              </a:rPr>
              <a:t>说：“有两个人上殿里去祷告：一个是法利赛人，一个是税吏。</a:t>
            </a:r>
            <a:r>
              <a:rPr lang="en-US" altLang="zh-CN" sz="3600" b="1" dirty="0">
                <a:ea typeface="黑体" panose="02010609060101010101" pitchFamily="49" charset="-122"/>
              </a:rPr>
              <a:t>"Two men went up to the temple to pray, one a Pharisee and the other a tax collector</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14023491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副标题 2"/>
          <p:cNvSpPr>
            <a:spLocks noGrp="1"/>
          </p:cNvSpPr>
          <p:nvPr>
            <p:ph type="subTitle" idx="1"/>
          </p:nvPr>
        </p:nvSpPr>
        <p:spPr>
          <a:xfrm>
            <a:off x="179512" y="260648"/>
            <a:ext cx="8712968" cy="6336704"/>
          </a:xfrm>
        </p:spPr>
        <p:txBody>
          <a:bodyPr>
            <a:normAutofit/>
          </a:bodyPr>
          <a:lstStyle/>
          <a:p>
            <a:pPr algn="l"/>
            <a:r>
              <a:rPr lang="en-US" altLang="zh-CN" sz="3600" b="1" dirty="0">
                <a:ea typeface="黑体" panose="02010609060101010101" pitchFamily="49" charset="-122"/>
              </a:rPr>
              <a:t>【</a:t>
            </a:r>
            <a:r>
              <a:rPr lang="zh-CN" altLang="en-US" sz="3600" b="1" dirty="0">
                <a:ea typeface="黑体" panose="02010609060101010101" pitchFamily="49" charset="-122"/>
              </a:rPr>
              <a:t>路加福音</a:t>
            </a:r>
            <a:r>
              <a:rPr lang="en-US" altLang="zh-CN" sz="3600" b="1" dirty="0">
                <a:ea typeface="黑体" panose="02010609060101010101" pitchFamily="49" charset="-122"/>
              </a:rPr>
              <a:t>18:9-14】</a:t>
            </a:r>
          </a:p>
          <a:p>
            <a:pPr algn="l"/>
            <a:r>
              <a:rPr lang="en-US" altLang="zh-CN" sz="3600" b="1" dirty="0" smtClean="0">
                <a:ea typeface="黑体" panose="02010609060101010101" pitchFamily="49" charset="-122"/>
              </a:rPr>
              <a:t>11</a:t>
            </a:r>
            <a:r>
              <a:rPr lang="zh-CN" altLang="en-US" sz="3600" b="1" dirty="0">
                <a:ea typeface="黑体" panose="02010609060101010101" pitchFamily="49" charset="-122"/>
              </a:rPr>
              <a:t>法利赛人站着，自言自语地祷告说：‘　神啊，我感谢你，我不像别人勒索、不义、奸淫，也不像这个税吏。</a:t>
            </a:r>
            <a:r>
              <a:rPr lang="en-US" altLang="zh-CN" sz="3600" b="1" dirty="0">
                <a:ea typeface="黑体" panose="02010609060101010101" pitchFamily="49" charset="-122"/>
              </a:rPr>
              <a:t>The Pharisee stood and prayed thus with himself, "God, I thank You that I am not like other men--</a:t>
            </a:r>
            <a:r>
              <a:rPr lang="en-US" altLang="zh-CN" sz="3600" b="1" dirty="0" err="1">
                <a:ea typeface="黑体" panose="02010609060101010101" pitchFamily="49" charset="-122"/>
              </a:rPr>
              <a:t>extortioners</a:t>
            </a:r>
            <a:r>
              <a:rPr lang="en-US" altLang="zh-CN" sz="3600" b="1" dirty="0">
                <a:ea typeface="黑体" panose="02010609060101010101" pitchFamily="49" charset="-122"/>
              </a:rPr>
              <a:t>, unjust, adulterers, or even as this tax collector.</a:t>
            </a:r>
          </a:p>
          <a:p>
            <a:pPr algn="l"/>
            <a:r>
              <a:rPr lang="en-US" altLang="zh-CN" sz="3600" b="1" dirty="0">
                <a:ea typeface="黑体" panose="02010609060101010101" pitchFamily="49" charset="-122"/>
              </a:rPr>
              <a:t>12</a:t>
            </a:r>
            <a:r>
              <a:rPr lang="zh-CN" altLang="en-US" sz="3600" b="1" dirty="0">
                <a:ea typeface="黑体" panose="02010609060101010101" pitchFamily="49" charset="-122"/>
              </a:rPr>
              <a:t>我一个礼拜禁食两次，凡我所得的，都捐上十分之一。’ </a:t>
            </a:r>
            <a:r>
              <a:rPr lang="en-US" altLang="zh-CN" sz="3600" b="1" dirty="0">
                <a:ea typeface="黑体" panose="02010609060101010101" pitchFamily="49" charset="-122"/>
              </a:rPr>
              <a:t>I fast twice a week; I give tithes of all that I possess</a:t>
            </a:r>
            <a:r>
              <a:rPr lang="en-US" altLang="zh-CN" sz="3600" b="1" dirty="0" smtClean="0">
                <a:ea typeface="黑体" panose="02010609060101010101" pitchFamily="49" charset="-122"/>
              </a:rPr>
              <a:t>.'</a:t>
            </a:r>
            <a:endParaRPr lang="en-US" altLang="zh-CN" sz="3600" b="1" dirty="0">
              <a:ea typeface="黑体" panose="02010609060101010101" pitchFamily="49" charset="-122"/>
            </a:endParaRPr>
          </a:p>
        </p:txBody>
      </p:sp>
    </p:spTree>
    <p:extLst>
      <p:ext uri="{BB962C8B-B14F-4D97-AF65-F5344CB8AC3E}">
        <p14:creationId xmlns:p14="http://schemas.microsoft.com/office/powerpoint/2010/main" val="2193336117"/>
      </p:ext>
    </p:extLst>
  </p:cSld>
  <p:clrMapOvr>
    <a:masterClrMapping/>
  </p:clrMapOvr>
</p:sld>
</file>

<file path=ppt/theme/theme1.xml><?xml version="1.0" encoding="utf-8"?>
<a:theme xmlns:a="http://schemas.openxmlformats.org/drawingml/2006/main" name="1_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3343</TotalTime>
  <Words>1683</Words>
  <Application>Microsoft Office PowerPoint</Application>
  <PresentationFormat>全屏显示(4:3)</PresentationFormat>
  <Paragraphs>94</Paragraphs>
  <Slides>17</Slides>
  <Notes>17</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17</vt:i4>
      </vt:variant>
    </vt:vector>
  </HeadingPairs>
  <TitlesOfParts>
    <vt:vector size="24" baseType="lpstr">
      <vt:lpstr>新細明體</vt:lpstr>
      <vt:lpstr>黑体</vt:lpstr>
      <vt:lpstr>宋体</vt:lpstr>
      <vt:lpstr>Arial</vt:lpstr>
      <vt:lpstr>Calibri</vt:lpstr>
      <vt:lpstr>Calibri Light</vt:lpstr>
      <vt:lpstr>1_Office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366</cp:revision>
  <dcterms:created xsi:type="dcterms:W3CDTF">2014-02-25T17:54:08Z</dcterms:created>
  <dcterms:modified xsi:type="dcterms:W3CDTF">2017-03-19T09:49:52Z</dcterms:modified>
</cp:coreProperties>
</file>