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14"/>
  </p:notesMasterIdLst>
  <p:handoutMasterIdLst>
    <p:handoutMasterId r:id="rId15"/>
  </p:handoutMasterIdLst>
  <p:sldIdLst>
    <p:sldId id="469" r:id="rId2"/>
    <p:sldId id="585" r:id="rId3"/>
    <p:sldId id="586" r:id="rId4"/>
    <p:sldId id="587" r:id="rId5"/>
    <p:sldId id="588" r:id="rId6"/>
    <p:sldId id="572" r:id="rId7"/>
    <p:sldId id="573" r:id="rId8"/>
    <p:sldId id="563" r:id="rId9"/>
    <p:sldId id="589" r:id="rId10"/>
    <p:sldId id="590" r:id="rId11"/>
    <p:sldId id="584" r:id="rId12"/>
    <p:sldId id="571" r:id="rId1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p:cViewPr varScale="1">
        <p:scale>
          <a:sx n="69" d="100"/>
          <a:sy n="69" d="100"/>
        </p:scale>
        <p:origin x="-5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5FF88A4-DA15-44AE-9ACB-2C0F00349ACB}" type="datetimeFigureOut">
              <a:rPr lang="zh-CN" altLang="en-US"/>
              <a:pPr>
                <a:defRPr/>
              </a:pPr>
              <a:t>2017/4/2</a:t>
            </a:fld>
            <a:endParaRPr lang="zh-CN" altLang="en-US" dirty="0"/>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DFEFF22-6FBB-4B82-B223-80991887E2F0}" type="slidenum">
              <a:rPr lang="zh-CN" altLang="en-US"/>
              <a:pPr>
                <a:defRPr/>
              </a:pPr>
              <a:t>‹#›</a:t>
            </a:fld>
            <a:endParaRPr lang="zh-CN" altLang="en-US" dirty="0"/>
          </a:p>
        </p:txBody>
      </p:sp>
    </p:spTree>
    <p:extLst>
      <p:ext uri="{BB962C8B-B14F-4D97-AF65-F5344CB8AC3E}">
        <p14:creationId xmlns:p14="http://schemas.microsoft.com/office/powerpoint/2010/main" val="1628349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825422E-ADD0-4F91-A41D-C1A34FECA782}" type="datetimeFigureOut">
              <a:rPr lang="zh-CN" altLang="en-US"/>
              <a:pPr>
                <a:defRPr/>
              </a:pPr>
              <a:t>2017/4/2</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TW" altLang="en-US" smtClean="0"/>
              <a:t>按一下此處編輯母版文本樣式</a:t>
            </a:r>
            <a:endParaRPr lang="zh-CN" altLang="en-US" smtClean="0"/>
          </a:p>
          <a:p>
            <a:pPr lvl="1"/>
            <a:r>
              <a:rPr lang="zh-CN" altLang="en-US" smtClean="0"/>
              <a:t>第二級</a:t>
            </a:r>
          </a:p>
          <a:p>
            <a:pPr lvl="2"/>
            <a:r>
              <a:rPr lang="zh-CN" altLang="en-US" smtClean="0"/>
              <a:t>第三級</a:t>
            </a:r>
          </a:p>
          <a:p>
            <a:pPr lvl="3"/>
            <a:r>
              <a:rPr lang="zh-CN" altLang="en-US" smtClean="0"/>
              <a:t>第四級</a:t>
            </a:r>
          </a:p>
          <a:p>
            <a:pPr lvl="4"/>
            <a:r>
              <a:rPr lang="zh-CN" altLang="en-US" smtClean="0"/>
              <a:t>第五級</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FB4920C-7358-4336-83CC-4FE3C101A02B}" type="slidenum">
              <a:rPr lang="zh-CN" altLang="en-US"/>
              <a:pPr>
                <a:defRPr/>
              </a:pPr>
              <a:t>‹#›</a:t>
            </a:fld>
            <a:endParaRPr lang="zh-CN" altLang="en-US" dirty="0"/>
          </a:p>
        </p:txBody>
      </p:sp>
    </p:spTree>
    <p:extLst>
      <p:ext uri="{BB962C8B-B14F-4D97-AF65-F5344CB8AC3E}">
        <p14:creationId xmlns:p14="http://schemas.microsoft.com/office/powerpoint/2010/main" val="11380856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a:lstStyle/>
          <a:p>
            <a:pPr>
              <a:spcBef>
                <a:spcPct val="0"/>
              </a:spcBef>
            </a:pPr>
            <a:endParaRPr lang="zh-CN" altLang="en-US" smtClean="0"/>
          </a:p>
        </p:txBody>
      </p:sp>
      <p:sp>
        <p:nvSpPr>
          <p:cNvPr id="245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14D356-649E-452C-AAF5-98AEA5EE70A0}" type="slidenum">
              <a:rPr lang="zh-CN" altLang="en-US" smtClean="0">
                <a:solidFill>
                  <a:prstClr val="black"/>
                </a:solidFill>
              </a:rPr>
              <a:pPr/>
              <a:t>1</a:t>
            </a:fld>
            <a:endParaRPr lang="en-US" altLang="zh-CN" dirty="0" smtClean="0">
              <a:solidFill>
                <a:prstClr val="black"/>
              </a:solidFill>
            </a:endParaRPr>
          </a:p>
        </p:txBody>
      </p:sp>
    </p:spTree>
    <p:extLst>
      <p:ext uri="{BB962C8B-B14F-4D97-AF65-F5344CB8AC3E}">
        <p14:creationId xmlns:p14="http://schemas.microsoft.com/office/powerpoint/2010/main" val="1307182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a:lstStyle/>
          <a:p>
            <a:pPr>
              <a:spcBef>
                <a:spcPct val="0"/>
              </a:spcBef>
            </a:pPr>
            <a:endParaRPr lang="zh-CN" altLang="en-US" smtClean="0"/>
          </a:p>
        </p:txBody>
      </p:sp>
      <p:sp>
        <p:nvSpPr>
          <p:cNvPr id="245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14D356-649E-452C-AAF5-98AEA5EE70A0}" type="slidenum">
              <a:rPr lang="zh-CN" altLang="en-US" smtClean="0">
                <a:solidFill>
                  <a:prstClr val="black"/>
                </a:solidFill>
              </a:rPr>
              <a:pPr/>
              <a:t>10</a:t>
            </a:fld>
            <a:endParaRPr lang="en-US" altLang="zh-CN" dirty="0" smtClean="0">
              <a:solidFill>
                <a:prstClr val="black"/>
              </a:solidFill>
            </a:endParaRPr>
          </a:p>
        </p:txBody>
      </p:sp>
    </p:spTree>
    <p:extLst>
      <p:ext uri="{BB962C8B-B14F-4D97-AF65-F5344CB8AC3E}">
        <p14:creationId xmlns:p14="http://schemas.microsoft.com/office/powerpoint/2010/main" val="3103907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a:lstStyle/>
          <a:p>
            <a:pPr>
              <a:spcBef>
                <a:spcPct val="0"/>
              </a:spcBef>
            </a:pPr>
            <a:endParaRPr lang="zh-CN" altLang="en-US" smtClean="0"/>
          </a:p>
        </p:txBody>
      </p:sp>
      <p:sp>
        <p:nvSpPr>
          <p:cNvPr id="245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14D356-649E-452C-AAF5-98AEA5EE70A0}" type="slidenum">
              <a:rPr lang="zh-CN" altLang="en-US" smtClean="0">
                <a:solidFill>
                  <a:prstClr val="black"/>
                </a:solidFill>
              </a:rPr>
              <a:pPr/>
              <a:t>11</a:t>
            </a:fld>
            <a:endParaRPr lang="en-US" altLang="zh-CN" dirty="0" smtClean="0">
              <a:solidFill>
                <a:prstClr val="black"/>
              </a:solidFill>
            </a:endParaRPr>
          </a:p>
        </p:txBody>
      </p:sp>
    </p:spTree>
    <p:extLst>
      <p:ext uri="{BB962C8B-B14F-4D97-AF65-F5344CB8AC3E}">
        <p14:creationId xmlns:p14="http://schemas.microsoft.com/office/powerpoint/2010/main" val="772906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a:lstStyle/>
          <a:p>
            <a:pPr>
              <a:spcBef>
                <a:spcPct val="0"/>
              </a:spcBef>
            </a:pPr>
            <a:endParaRPr lang="zh-CN" altLang="en-US" dirty="0" smtClean="0"/>
          </a:p>
        </p:txBody>
      </p:sp>
      <p:sp>
        <p:nvSpPr>
          <p:cNvPr id="245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14D356-649E-452C-AAF5-98AEA5EE70A0}" type="slidenum">
              <a:rPr lang="zh-CN" altLang="en-US" smtClean="0">
                <a:solidFill>
                  <a:prstClr val="black"/>
                </a:solidFill>
              </a:rPr>
              <a:pPr/>
              <a:t>12</a:t>
            </a:fld>
            <a:endParaRPr lang="en-US" altLang="zh-CN" dirty="0" smtClean="0">
              <a:solidFill>
                <a:prstClr val="black"/>
              </a:solidFill>
            </a:endParaRPr>
          </a:p>
        </p:txBody>
      </p:sp>
    </p:spTree>
    <p:extLst>
      <p:ext uri="{BB962C8B-B14F-4D97-AF65-F5344CB8AC3E}">
        <p14:creationId xmlns:p14="http://schemas.microsoft.com/office/powerpoint/2010/main" val="42055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a:lstStyle/>
          <a:p>
            <a:pPr>
              <a:spcBef>
                <a:spcPct val="0"/>
              </a:spcBef>
            </a:pPr>
            <a:endParaRPr lang="zh-CN" altLang="en-US" smtClean="0"/>
          </a:p>
        </p:txBody>
      </p:sp>
      <p:sp>
        <p:nvSpPr>
          <p:cNvPr id="245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14D356-649E-452C-AAF5-98AEA5EE70A0}" type="slidenum">
              <a:rPr lang="zh-CN" altLang="en-US" smtClean="0">
                <a:solidFill>
                  <a:prstClr val="black"/>
                </a:solidFill>
              </a:rPr>
              <a:pPr/>
              <a:t>2</a:t>
            </a:fld>
            <a:endParaRPr lang="en-US" altLang="zh-CN" dirty="0" smtClean="0">
              <a:solidFill>
                <a:prstClr val="black"/>
              </a:solidFill>
            </a:endParaRPr>
          </a:p>
        </p:txBody>
      </p:sp>
    </p:spTree>
    <p:extLst>
      <p:ext uri="{BB962C8B-B14F-4D97-AF65-F5344CB8AC3E}">
        <p14:creationId xmlns:p14="http://schemas.microsoft.com/office/powerpoint/2010/main" val="117160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a:lstStyle/>
          <a:p>
            <a:pPr>
              <a:spcBef>
                <a:spcPct val="0"/>
              </a:spcBef>
            </a:pPr>
            <a:endParaRPr lang="zh-CN" altLang="en-US" smtClean="0"/>
          </a:p>
        </p:txBody>
      </p:sp>
      <p:sp>
        <p:nvSpPr>
          <p:cNvPr id="245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14D356-649E-452C-AAF5-98AEA5EE70A0}" type="slidenum">
              <a:rPr lang="zh-CN" altLang="en-US" smtClean="0">
                <a:solidFill>
                  <a:prstClr val="black"/>
                </a:solidFill>
              </a:rPr>
              <a:pPr/>
              <a:t>3</a:t>
            </a:fld>
            <a:endParaRPr lang="en-US" altLang="zh-CN" dirty="0" smtClean="0">
              <a:solidFill>
                <a:prstClr val="black"/>
              </a:solidFill>
            </a:endParaRPr>
          </a:p>
        </p:txBody>
      </p:sp>
    </p:spTree>
    <p:extLst>
      <p:ext uri="{BB962C8B-B14F-4D97-AF65-F5344CB8AC3E}">
        <p14:creationId xmlns:p14="http://schemas.microsoft.com/office/powerpoint/2010/main" val="1008548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a:lstStyle/>
          <a:p>
            <a:pPr>
              <a:spcBef>
                <a:spcPct val="0"/>
              </a:spcBef>
            </a:pPr>
            <a:endParaRPr lang="zh-CN" altLang="en-US" smtClean="0"/>
          </a:p>
        </p:txBody>
      </p:sp>
      <p:sp>
        <p:nvSpPr>
          <p:cNvPr id="245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14D356-649E-452C-AAF5-98AEA5EE70A0}" type="slidenum">
              <a:rPr lang="zh-CN" altLang="en-US" smtClean="0">
                <a:solidFill>
                  <a:prstClr val="black"/>
                </a:solidFill>
              </a:rPr>
              <a:pPr/>
              <a:t>4</a:t>
            </a:fld>
            <a:endParaRPr lang="en-US" altLang="zh-CN" dirty="0" smtClean="0">
              <a:solidFill>
                <a:prstClr val="black"/>
              </a:solidFill>
            </a:endParaRPr>
          </a:p>
        </p:txBody>
      </p:sp>
    </p:spTree>
    <p:extLst>
      <p:ext uri="{BB962C8B-B14F-4D97-AF65-F5344CB8AC3E}">
        <p14:creationId xmlns:p14="http://schemas.microsoft.com/office/powerpoint/2010/main" val="368721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a:lstStyle/>
          <a:p>
            <a:pPr>
              <a:spcBef>
                <a:spcPct val="0"/>
              </a:spcBef>
            </a:pPr>
            <a:endParaRPr lang="zh-CN" altLang="en-US" smtClean="0"/>
          </a:p>
        </p:txBody>
      </p:sp>
      <p:sp>
        <p:nvSpPr>
          <p:cNvPr id="245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14D356-649E-452C-AAF5-98AEA5EE70A0}" type="slidenum">
              <a:rPr lang="zh-CN" altLang="en-US" smtClean="0">
                <a:solidFill>
                  <a:prstClr val="black"/>
                </a:solidFill>
              </a:rPr>
              <a:pPr/>
              <a:t>5</a:t>
            </a:fld>
            <a:endParaRPr lang="en-US" altLang="zh-CN" dirty="0" smtClean="0">
              <a:solidFill>
                <a:prstClr val="black"/>
              </a:solidFill>
            </a:endParaRPr>
          </a:p>
        </p:txBody>
      </p:sp>
    </p:spTree>
    <p:extLst>
      <p:ext uri="{BB962C8B-B14F-4D97-AF65-F5344CB8AC3E}">
        <p14:creationId xmlns:p14="http://schemas.microsoft.com/office/powerpoint/2010/main" val="2045991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a:lstStyle/>
          <a:p>
            <a:pPr>
              <a:spcBef>
                <a:spcPct val="0"/>
              </a:spcBef>
            </a:pPr>
            <a:endParaRPr lang="zh-CN" altLang="en-US" smtClean="0"/>
          </a:p>
        </p:txBody>
      </p:sp>
      <p:sp>
        <p:nvSpPr>
          <p:cNvPr id="245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14D356-649E-452C-AAF5-98AEA5EE70A0}" type="slidenum">
              <a:rPr lang="zh-CN" altLang="en-US" smtClean="0">
                <a:solidFill>
                  <a:prstClr val="black"/>
                </a:solidFill>
              </a:rPr>
              <a:pPr/>
              <a:t>6</a:t>
            </a:fld>
            <a:endParaRPr lang="en-US" altLang="zh-CN" dirty="0" smtClean="0">
              <a:solidFill>
                <a:prstClr val="black"/>
              </a:solidFill>
            </a:endParaRPr>
          </a:p>
        </p:txBody>
      </p:sp>
    </p:spTree>
    <p:extLst>
      <p:ext uri="{BB962C8B-B14F-4D97-AF65-F5344CB8AC3E}">
        <p14:creationId xmlns:p14="http://schemas.microsoft.com/office/powerpoint/2010/main" val="3802615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a:lstStyle/>
          <a:p>
            <a:pPr>
              <a:spcBef>
                <a:spcPct val="0"/>
              </a:spcBef>
            </a:pPr>
            <a:endParaRPr lang="zh-CN" altLang="en-US" smtClean="0"/>
          </a:p>
        </p:txBody>
      </p:sp>
      <p:sp>
        <p:nvSpPr>
          <p:cNvPr id="245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14D356-649E-452C-AAF5-98AEA5EE70A0}" type="slidenum">
              <a:rPr lang="zh-CN" altLang="en-US" smtClean="0">
                <a:solidFill>
                  <a:prstClr val="black"/>
                </a:solidFill>
              </a:rPr>
              <a:pPr/>
              <a:t>7</a:t>
            </a:fld>
            <a:endParaRPr lang="en-US" altLang="zh-CN" dirty="0" smtClean="0">
              <a:solidFill>
                <a:prstClr val="black"/>
              </a:solidFill>
            </a:endParaRPr>
          </a:p>
        </p:txBody>
      </p:sp>
    </p:spTree>
    <p:extLst>
      <p:ext uri="{BB962C8B-B14F-4D97-AF65-F5344CB8AC3E}">
        <p14:creationId xmlns:p14="http://schemas.microsoft.com/office/powerpoint/2010/main" val="3816519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a:lstStyle/>
          <a:p>
            <a:pPr>
              <a:spcBef>
                <a:spcPct val="0"/>
              </a:spcBef>
            </a:pPr>
            <a:endParaRPr lang="zh-CN" altLang="en-US" smtClean="0"/>
          </a:p>
        </p:txBody>
      </p:sp>
      <p:sp>
        <p:nvSpPr>
          <p:cNvPr id="245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14D356-649E-452C-AAF5-98AEA5EE70A0}" type="slidenum">
              <a:rPr lang="zh-CN" altLang="en-US" smtClean="0">
                <a:solidFill>
                  <a:prstClr val="black"/>
                </a:solidFill>
              </a:rPr>
              <a:pPr/>
              <a:t>8</a:t>
            </a:fld>
            <a:endParaRPr lang="en-US" altLang="zh-CN" dirty="0" smtClean="0">
              <a:solidFill>
                <a:prstClr val="black"/>
              </a:solidFill>
            </a:endParaRPr>
          </a:p>
        </p:txBody>
      </p:sp>
    </p:spTree>
    <p:extLst>
      <p:ext uri="{BB962C8B-B14F-4D97-AF65-F5344CB8AC3E}">
        <p14:creationId xmlns:p14="http://schemas.microsoft.com/office/powerpoint/2010/main" val="3050217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a:lstStyle/>
          <a:p>
            <a:pPr>
              <a:spcBef>
                <a:spcPct val="0"/>
              </a:spcBef>
            </a:pPr>
            <a:endParaRPr lang="zh-CN" altLang="en-US" smtClean="0"/>
          </a:p>
        </p:txBody>
      </p:sp>
      <p:sp>
        <p:nvSpPr>
          <p:cNvPr id="245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14D356-649E-452C-AAF5-98AEA5EE70A0}" type="slidenum">
              <a:rPr lang="zh-CN" altLang="en-US" smtClean="0">
                <a:solidFill>
                  <a:prstClr val="black"/>
                </a:solidFill>
              </a:rPr>
              <a:pPr/>
              <a:t>9</a:t>
            </a:fld>
            <a:endParaRPr lang="en-US" altLang="zh-CN" dirty="0" smtClean="0">
              <a:solidFill>
                <a:prstClr val="black"/>
              </a:solidFill>
            </a:endParaRPr>
          </a:p>
        </p:txBody>
      </p:sp>
    </p:spTree>
    <p:extLst>
      <p:ext uri="{BB962C8B-B14F-4D97-AF65-F5344CB8AC3E}">
        <p14:creationId xmlns:p14="http://schemas.microsoft.com/office/powerpoint/2010/main" val="428439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7139B5F6-6126-490E-A5EC-A0B9504010A5}" type="datetimeFigureOut">
              <a:rPr lang="zh-CN" altLang="en-US" smtClean="0"/>
              <a:pPr>
                <a:defRPr/>
              </a:pPr>
              <a:t>2017/4/2</a:t>
            </a:fld>
            <a:endParaRPr lang="zh-CN" altLang="en-US" dirty="0"/>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9B65023B-6A3C-4EA3-AE66-5A6D6590E647}" type="slidenum">
              <a:rPr lang="zh-CN" altLang="en-US" smtClean="0"/>
              <a:pPr>
                <a:defRPr/>
              </a:pPr>
              <a:t>‹#›</a:t>
            </a:fld>
            <a:endParaRPr lang="zh-CN" altLang="en-US" dirty="0"/>
          </a:p>
        </p:txBody>
      </p:sp>
    </p:spTree>
    <p:extLst>
      <p:ext uri="{BB962C8B-B14F-4D97-AF65-F5344CB8AC3E}">
        <p14:creationId xmlns:p14="http://schemas.microsoft.com/office/powerpoint/2010/main" val="140025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F4090D6E-9A13-4644-A4C1-22BE64C39E05}" type="datetimeFigureOut">
              <a:rPr lang="zh-CN" altLang="en-US" smtClean="0"/>
              <a:pPr>
                <a:defRPr/>
              </a:pPr>
              <a:t>2017/4/2</a:t>
            </a:fld>
            <a:endParaRPr lang="zh-CN" altLang="en-US" dirty="0"/>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28684164-7E1A-40D4-8814-0A5BCF4E4CD3}" type="slidenum">
              <a:rPr lang="zh-CN" altLang="en-US" smtClean="0"/>
              <a:pPr>
                <a:defRPr/>
              </a:pPr>
              <a:t>‹#›</a:t>
            </a:fld>
            <a:endParaRPr lang="zh-CN" altLang="en-US" dirty="0"/>
          </a:p>
        </p:txBody>
      </p:sp>
    </p:spTree>
    <p:extLst>
      <p:ext uri="{BB962C8B-B14F-4D97-AF65-F5344CB8AC3E}">
        <p14:creationId xmlns:p14="http://schemas.microsoft.com/office/powerpoint/2010/main" val="837906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DC8889E9-B0E2-4B6A-A1AD-98D2F671A2DE}" type="datetimeFigureOut">
              <a:rPr lang="zh-CN" altLang="en-US" smtClean="0"/>
              <a:pPr>
                <a:defRPr/>
              </a:pPr>
              <a:t>2017/4/2</a:t>
            </a:fld>
            <a:endParaRPr lang="zh-CN" altLang="en-US" dirty="0"/>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87A43B09-A43D-4AD2-9451-1A5F8B21256B}" type="slidenum">
              <a:rPr lang="zh-CN" altLang="en-US" smtClean="0"/>
              <a:pPr>
                <a:defRPr/>
              </a:pPr>
              <a:t>‹#›</a:t>
            </a:fld>
            <a:endParaRPr lang="zh-CN" altLang="en-US" dirty="0"/>
          </a:p>
        </p:txBody>
      </p:sp>
    </p:spTree>
    <p:extLst>
      <p:ext uri="{BB962C8B-B14F-4D97-AF65-F5344CB8AC3E}">
        <p14:creationId xmlns:p14="http://schemas.microsoft.com/office/powerpoint/2010/main" val="37395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F0E26566-709C-466C-A58E-888040DB09C0}" type="datetimeFigureOut">
              <a:rPr lang="zh-CN" altLang="en-US" smtClean="0"/>
              <a:pPr>
                <a:defRPr/>
              </a:pPr>
              <a:t>2017/4/2</a:t>
            </a:fld>
            <a:endParaRPr lang="zh-CN" altLang="en-US" dirty="0"/>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656D1800-9FCF-4317-920B-EE4D25C28943}" type="slidenum">
              <a:rPr lang="zh-CN" altLang="en-US" smtClean="0"/>
              <a:pPr>
                <a:defRPr/>
              </a:pPr>
              <a:t>‹#›</a:t>
            </a:fld>
            <a:endParaRPr lang="zh-CN" altLang="en-US" dirty="0"/>
          </a:p>
        </p:txBody>
      </p:sp>
    </p:spTree>
    <p:extLst>
      <p:ext uri="{BB962C8B-B14F-4D97-AF65-F5344CB8AC3E}">
        <p14:creationId xmlns:p14="http://schemas.microsoft.com/office/powerpoint/2010/main" val="392631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086BCFBF-7E71-447B-87B1-D232EB2FAD6B}" type="datetimeFigureOut">
              <a:rPr lang="zh-CN" altLang="en-US" smtClean="0"/>
              <a:pPr>
                <a:defRPr/>
              </a:pPr>
              <a:t>2017/4/2</a:t>
            </a:fld>
            <a:endParaRPr lang="zh-CN" altLang="en-US" dirty="0"/>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7EEC1C10-A0E9-48D0-8E46-CD6986F599C9}" type="slidenum">
              <a:rPr lang="zh-CN" altLang="en-US" smtClean="0"/>
              <a:pPr>
                <a:defRPr/>
              </a:pPr>
              <a:t>‹#›</a:t>
            </a:fld>
            <a:endParaRPr lang="zh-CN" altLang="en-US" dirty="0"/>
          </a:p>
        </p:txBody>
      </p:sp>
    </p:spTree>
    <p:extLst>
      <p:ext uri="{BB962C8B-B14F-4D97-AF65-F5344CB8AC3E}">
        <p14:creationId xmlns:p14="http://schemas.microsoft.com/office/powerpoint/2010/main" val="213182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C4DFE745-25E9-41AF-92A2-C5E6FFDD60E1}" type="datetimeFigureOut">
              <a:rPr lang="zh-CN" altLang="en-US" smtClean="0"/>
              <a:pPr>
                <a:defRPr/>
              </a:pPr>
              <a:t>2017/4/2</a:t>
            </a:fld>
            <a:endParaRPr lang="zh-CN" altLang="en-US" dirty="0"/>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13E18E86-74EB-473B-91FB-AE4B23832EE1}" type="slidenum">
              <a:rPr lang="zh-CN" altLang="en-US" smtClean="0"/>
              <a:pPr>
                <a:defRPr/>
              </a:pPr>
              <a:t>‹#›</a:t>
            </a:fld>
            <a:endParaRPr lang="zh-CN" altLang="en-US" dirty="0"/>
          </a:p>
        </p:txBody>
      </p:sp>
    </p:spTree>
    <p:extLst>
      <p:ext uri="{BB962C8B-B14F-4D97-AF65-F5344CB8AC3E}">
        <p14:creationId xmlns:p14="http://schemas.microsoft.com/office/powerpoint/2010/main" val="146124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7AA40F68-E40F-4345-9A9A-3DD81DE60C73}" type="datetimeFigureOut">
              <a:rPr lang="zh-CN" altLang="en-US" smtClean="0"/>
              <a:pPr>
                <a:defRPr/>
              </a:pPr>
              <a:t>2017/4/2</a:t>
            </a:fld>
            <a:endParaRPr lang="zh-CN" altLang="en-US" dirty="0"/>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06416818-4404-48B1-B5E7-E8B275A34C49}" type="slidenum">
              <a:rPr lang="zh-CN" altLang="en-US" smtClean="0"/>
              <a:pPr>
                <a:defRPr/>
              </a:pPr>
              <a:t>‹#›</a:t>
            </a:fld>
            <a:endParaRPr lang="zh-CN" altLang="en-US" dirty="0"/>
          </a:p>
        </p:txBody>
      </p:sp>
    </p:spTree>
    <p:extLst>
      <p:ext uri="{BB962C8B-B14F-4D97-AF65-F5344CB8AC3E}">
        <p14:creationId xmlns:p14="http://schemas.microsoft.com/office/powerpoint/2010/main" val="426953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4A8EBF2B-C289-4CAE-9C5A-9C852E19519D}" type="datetimeFigureOut">
              <a:rPr lang="zh-CN" altLang="en-US" smtClean="0"/>
              <a:pPr>
                <a:defRPr/>
              </a:pPr>
              <a:t>2017/4/2</a:t>
            </a:fld>
            <a:endParaRPr lang="zh-CN" altLang="en-US" dirty="0"/>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66CA6B60-DC72-4131-94D4-FD3CAE94C680}" type="slidenum">
              <a:rPr lang="zh-CN" altLang="en-US" smtClean="0"/>
              <a:pPr>
                <a:defRPr/>
              </a:pPr>
              <a:t>‹#›</a:t>
            </a:fld>
            <a:endParaRPr lang="zh-CN" altLang="en-US" dirty="0"/>
          </a:p>
        </p:txBody>
      </p:sp>
    </p:spTree>
    <p:extLst>
      <p:ext uri="{BB962C8B-B14F-4D97-AF65-F5344CB8AC3E}">
        <p14:creationId xmlns:p14="http://schemas.microsoft.com/office/powerpoint/2010/main" val="60416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10755167-7E1B-4E1E-BC04-503C5BF8BA2C}" type="datetimeFigureOut">
              <a:rPr lang="zh-CN" altLang="en-US" smtClean="0"/>
              <a:pPr>
                <a:defRPr/>
              </a:pPr>
              <a:t>2017/4/2</a:t>
            </a:fld>
            <a:endParaRPr lang="zh-CN" altLang="en-US" dirty="0"/>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DDA7F80B-CD6D-4911-8D5B-0E6E070FBD9E}" type="slidenum">
              <a:rPr lang="zh-CN" altLang="en-US" smtClean="0"/>
              <a:pPr>
                <a:defRPr/>
              </a:pPr>
              <a:t>‹#›</a:t>
            </a:fld>
            <a:endParaRPr lang="zh-CN" altLang="en-US" dirty="0"/>
          </a:p>
        </p:txBody>
      </p:sp>
    </p:spTree>
    <p:extLst>
      <p:ext uri="{BB962C8B-B14F-4D97-AF65-F5344CB8AC3E}">
        <p14:creationId xmlns:p14="http://schemas.microsoft.com/office/powerpoint/2010/main" val="23433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A3417081-F110-4DC0-8744-20C5B5A16697}" type="datetimeFigureOut">
              <a:rPr lang="zh-CN" altLang="en-US" smtClean="0"/>
              <a:pPr>
                <a:defRPr/>
              </a:pPr>
              <a:t>2017/4/2</a:t>
            </a:fld>
            <a:endParaRPr lang="zh-CN" altLang="en-US" dirty="0"/>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84D4A510-9858-4138-9E0E-74180DAEC5EC}" type="slidenum">
              <a:rPr lang="zh-CN" altLang="en-US" smtClean="0"/>
              <a:pPr>
                <a:defRPr/>
              </a:pPr>
              <a:t>‹#›</a:t>
            </a:fld>
            <a:endParaRPr lang="zh-CN" altLang="en-US" dirty="0"/>
          </a:p>
        </p:txBody>
      </p:sp>
    </p:spTree>
    <p:extLst>
      <p:ext uri="{BB962C8B-B14F-4D97-AF65-F5344CB8AC3E}">
        <p14:creationId xmlns:p14="http://schemas.microsoft.com/office/powerpoint/2010/main" val="398129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F5439424-2F4D-4107-8821-7DAB63618D84}" type="datetimeFigureOut">
              <a:rPr lang="zh-CN" altLang="en-US" smtClean="0"/>
              <a:pPr>
                <a:defRPr/>
              </a:pPr>
              <a:t>2017/4/2</a:t>
            </a:fld>
            <a:endParaRPr lang="zh-CN" altLang="en-US" dirty="0"/>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01BA6713-7E43-4DA7-88F4-4DB161994D6B}" type="slidenum">
              <a:rPr lang="zh-CN" altLang="en-US" smtClean="0"/>
              <a:pPr>
                <a:defRPr/>
              </a:pPr>
              <a:t>‹#›</a:t>
            </a:fld>
            <a:endParaRPr lang="zh-CN" altLang="en-US" dirty="0"/>
          </a:p>
        </p:txBody>
      </p:sp>
    </p:spTree>
    <p:extLst>
      <p:ext uri="{BB962C8B-B14F-4D97-AF65-F5344CB8AC3E}">
        <p14:creationId xmlns:p14="http://schemas.microsoft.com/office/powerpoint/2010/main" val="71776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C8889E9-B0E2-4B6A-A1AD-98D2F671A2DE}" type="datetimeFigureOut">
              <a:rPr lang="zh-CN" altLang="en-US" smtClean="0"/>
              <a:pPr>
                <a:defRPr/>
              </a:pPr>
              <a:t>2017/4/2</a:t>
            </a:fld>
            <a:endParaRPr lang="zh-CN" altLang="en-US" dirty="0"/>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7A43B09-A43D-4AD2-9451-1A5F8B21256B}" type="slidenum">
              <a:rPr lang="zh-CN" altLang="en-US" smtClean="0"/>
              <a:pPr>
                <a:defRPr/>
              </a:pPr>
              <a:t>‹#›</a:t>
            </a:fld>
            <a:endParaRPr lang="zh-CN" altLang="en-US" dirty="0"/>
          </a:p>
        </p:txBody>
      </p:sp>
    </p:spTree>
    <p:extLst>
      <p:ext uri="{BB962C8B-B14F-4D97-AF65-F5344CB8AC3E}">
        <p14:creationId xmlns:p14="http://schemas.microsoft.com/office/powerpoint/2010/main" val="23434740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副标题 2"/>
          <p:cNvSpPr>
            <a:spLocks noGrp="1"/>
          </p:cNvSpPr>
          <p:nvPr>
            <p:ph type="subTitle" idx="1"/>
          </p:nvPr>
        </p:nvSpPr>
        <p:spPr>
          <a:xfrm>
            <a:off x="179512" y="260648"/>
            <a:ext cx="8712968" cy="6336704"/>
          </a:xfrm>
        </p:spPr>
        <p:txBody>
          <a:bodyPr>
            <a:normAutofit lnSpcReduction="10000"/>
          </a:bodyPr>
          <a:lstStyle/>
          <a:p>
            <a:pPr algn="l"/>
            <a:r>
              <a:rPr lang="en-US" altLang="zh-CN" sz="3600" b="1" dirty="0">
                <a:ea typeface="黑体" panose="02010609060101010101" pitchFamily="49" charset="-122"/>
              </a:rPr>
              <a:t>【</a:t>
            </a:r>
            <a:r>
              <a:rPr lang="zh-CN" altLang="en-US" sz="3600" b="1" dirty="0">
                <a:ea typeface="黑体" panose="02010609060101010101" pitchFamily="49" charset="-122"/>
              </a:rPr>
              <a:t>马太福音</a:t>
            </a:r>
            <a:r>
              <a:rPr lang="en-US" altLang="zh-CN" sz="3600" b="1" dirty="0">
                <a:ea typeface="黑体" panose="02010609060101010101" pitchFamily="49" charset="-122"/>
              </a:rPr>
              <a:t>Matthew 9:18-25】</a:t>
            </a:r>
          </a:p>
          <a:p>
            <a:pPr algn="l"/>
            <a:r>
              <a:rPr lang="en-US" altLang="zh-CN" sz="3600" b="1" dirty="0">
                <a:ea typeface="黑体" panose="02010609060101010101" pitchFamily="49" charset="-122"/>
              </a:rPr>
              <a:t>18</a:t>
            </a:r>
            <a:r>
              <a:rPr lang="zh-CN" altLang="en-US" sz="3600" b="1" dirty="0">
                <a:ea typeface="黑体" panose="02010609060101010101" pitchFamily="49" charset="-122"/>
              </a:rPr>
              <a:t>耶稣说这话的时候，有一个管会堂的来拜祂说：“我女儿刚才死了，求你去按手在她身上，她就必活了。”</a:t>
            </a:r>
          </a:p>
          <a:p>
            <a:pPr algn="l"/>
            <a:r>
              <a:rPr lang="en-US" altLang="zh-CN" sz="3600" b="1" dirty="0">
                <a:ea typeface="黑体" panose="02010609060101010101" pitchFamily="49" charset="-122"/>
              </a:rPr>
              <a:t>While He spoke these things to them, behold, a ruler came and worshiped Him, saying, "My daughter has just died, but come and lay Your hand on her and she will live."</a:t>
            </a:r>
          </a:p>
          <a:p>
            <a:pPr algn="l"/>
            <a:r>
              <a:rPr lang="en-US" altLang="zh-CN" sz="3600" b="1" dirty="0">
                <a:ea typeface="黑体" panose="02010609060101010101" pitchFamily="49" charset="-122"/>
              </a:rPr>
              <a:t>19</a:t>
            </a:r>
            <a:r>
              <a:rPr lang="zh-CN" altLang="en-US" sz="3600" b="1" dirty="0">
                <a:ea typeface="黑体" panose="02010609060101010101" pitchFamily="49" charset="-122"/>
              </a:rPr>
              <a:t>耶稣便起来跟着他去，门徒也跟了去。</a:t>
            </a:r>
          </a:p>
          <a:p>
            <a:pPr algn="l"/>
            <a:r>
              <a:rPr lang="en-US" altLang="zh-CN" sz="3600" b="1" dirty="0">
                <a:ea typeface="黑体" panose="02010609060101010101" pitchFamily="49" charset="-122"/>
              </a:rPr>
              <a:t>So Jesus arose and followed him, and so did His disciples</a:t>
            </a:r>
            <a:r>
              <a:rPr lang="en-US" altLang="zh-CN" sz="3600" b="1" dirty="0" smtClean="0">
                <a:ea typeface="黑体" panose="02010609060101010101" pitchFamily="49" charset="-122"/>
              </a:rPr>
              <a:t>.</a:t>
            </a:r>
            <a:endParaRPr lang="en-US" altLang="zh-CN" sz="3600" b="1" dirty="0">
              <a:ea typeface="黑体" panose="02010609060101010101" pitchFamily="49" charset="-122"/>
            </a:endParaRPr>
          </a:p>
        </p:txBody>
      </p:sp>
    </p:spTree>
    <p:extLst>
      <p:ext uri="{BB962C8B-B14F-4D97-AF65-F5344CB8AC3E}">
        <p14:creationId xmlns:p14="http://schemas.microsoft.com/office/powerpoint/2010/main" val="2518551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副标题 2"/>
          <p:cNvSpPr>
            <a:spLocks noGrp="1"/>
          </p:cNvSpPr>
          <p:nvPr>
            <p:ph type="subTitle" idx="1"/>
          </p:nvPr>
        </p:nvSpPr>
        <p:spPr>
          <a:xfrm>
            <a:off x="179512" y="260648"/>
            <a:ext cx="8712968" cy="6336704"/>
          </a:xfrm>
        </p:spPr>
        <p:txBody>
          <a:bodyPr>
            <a:normAutofit/>
          </a:bodyPr>
          <a:lstStyle/>
          <a:p>
            <a:pPr algn="l"/>
            <a:r>
              <a:rPr lang="en-US" altLang="zh-CN" sz="3600" b="1" dirty="0">
                <a:ea typeface="黑体" panose="02010609060101010101" pitchFamily="49" charset="-122"/>
              </a:rPr>
              <a:t>【</a:t>
            </a:r>
            <a:r>
              <a:rPr lang="zh-CN" altLang="en-US" sz="3600" b="1" dirty="0">
                <a:ea typeface="黑体" panose="02010609060101010101" pitchFamily="49" charset="-122"/>
              </a:rPr>
              <a:t>帖撒罗尼迦前书</a:t>
            </a:r>
            <a:r>
              <a:rPr lang="en-US" altLang="zh-CN" sz="3600" b="1" dirty="0">
                <a:ea typeface="黑体" panose="02010609060101010101" pitchFamily="49" charset="-122"/>
              </a:rPr>
              <a:t>1 Thessalonians 4:13-18】</a:t>
            </a:r>
          </a:p>
          <a:p>
            <a:pPr algn="l"/>
            <a:r>
              <a:rPr lang="en-US" altLang="zh-CN" sz="3600" b="1" dirty="0" smtClean="0">
                <a:ea typeface="黑体" panose="02010609060101010101" pitchFamily="49" charset="-122"/>
              </a:rPr>
              <a:t>17</a:t>
            </a:r>
            <a:r>
              <a:rPr lang="zh-CN" altLang="en-US" sz="3600" b="1" dirty="0">
                <a:ea typeface="黑体" panose="02010609060101010101" pitchFamily="49" charset="-122"/>
              </a:rPr>
              <a:t>以后我们这活着还存留的人必和他们一同被提到云里，在空中与主相遇。这样，我们就要和主永远同在。</a:t>
            </a:r>
          </a:p>
          <a:p>
            <a:pPr algn="l"/>
            <a:r>
              <a:rPr lang="en-US" altLang="zh-CN" sz="3600" b="1" dirty="0">
                <a:ea typeface="黑体" panose="02010609060101010101" pitchFamily="49" charset="-122"/>
              </a:rPr>
              <a:t>Then we who are alive and remain shall be caught up together with them in the clouds to meet the Lord in the air. And thus we shall always be with the Lord.</a:t>
            </a:r>
          </a:p>
          <a:p>
            <a:pPr algn="l"/>
            <a:r>
              <a:rPr lang="en-US" altLang="zh-CN" sz="3600" b="1" dirty="0">
                <a:ea typeface="黑体" panose="02010609060101010101" pitchFamily="49" charset="-122"/>
              </a:rPr>
              <a:t>18</a:t>
            </a:r>
            <a:r>
              <a:rPr lang="zh-CN" altLang="en-US" sz="3600" b="1" dirty="0">
                <a:ea typeface="黑体" panose="02010609060101010101" pitchFamily="49" charset="-122"/>
              </a:rPr>
              <a:t>所以，你们当用这些话彼此劝慰。</a:t>
            </a:r>
          </a:p>
          <a:p>
            <a:pPr algn="l"/>
            <a:r>
              <a:rPr lang="en-US" altLang="zh-CN" sz="3600" b="1" dirty="0">
                <a:ea typeface="黑体" panose="02010609060101010101" pitchFamily="49" charset="-122"/>
              </a:rPr>
              <a:t>Therefore comfort one another with these words.</a:t>
            </a:r>
          </a:p>
          <a:p>
            <a:pPr algn="l"/>
            <a:endParaRPr lang="en-US" altLang="zh-CN" sz="3600" b="1" dirty="0">
              <a:ea typeface="黑体" panose="02010609060101010101" pitchFamily="49" charset="-122"/>
            </a:endParaRPr>
          </a:p>
        </p:txBody>
      </p:sp>
    </p:spTree>
    <p:extLst>
      <p:ext uri="{BB962C8B-B14F-4D97-AF65-F5344CB8AC3E}">
        <p14:creationId xmlns:p14="http://schemas.microsoft.com/office/powerpoint/2010/main" val="1607911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副标题 2"/>
          <p:cNvSpPr>
            <a:spLocks noGrp="1"/>
          </p:cNvSpPr>
          <p:nvPr>
            <p:ph type="subTitle" idx="1"/>
          </p:nvPr>
        </p:nvSpPr>
        <p:spPr>
          <a:xfrm>
            <a:off x="179512" y="260648"/>
            <a:ext cx="8712968" cy="6336704"/>
          </a:xfrm>
        </p:spPr>
        <p:txBody>
          <a:bodyPr>
            <a:normAutofit/>
          </a:bodyPr>
          <a:lstStyle/>
          <a:p>
            <a:pPr algn="l"/>
            <a:r>
              <a:rPr lang="en-US" altLang="zh-CN" sz="3600" b="1" dirty="0" smtClean="0">
                <a:ea typeface="黑体" panose="02010609060101010101" pitchFamily="49" charset="-122"/>
              </a:rPr>
              <a:t>A four year old boy says that….</a:t>
            </a:r>
          </a:p>
          <a:p>
            <a:pPr algn="l"/>
            <a:endParaRPr lang="en-US" altLang="zh-CN" sz="3600" b="1" dirty="0">
              <a:ea typeface="黑体" panose="02010609060101010101" pitchFamily="49" charset="-122"/>
            </a:endParaRPr>
          </a:p>
          <a:p>
            <a:pPr algn="l"/>
            <a:endParaRPr lang="en-US" altLang="zh-CN" sz="3600" b="1" dirty="0" smtClean="0">
              <a:ea typeface="黑体" panose="02010609060101010101" pitchFamily="49" charset="-122"/>
            </a:endParaRPr>
          </a:p>
          <a:p>
            <a:pPr algn="l"/>
            <a:r>
              <a:rPr lang="en-US" altLang="zh-CN" sz="3600" b="1">
                <a:ea typeface="黑体" panose="02010609060101010101" pitchFamily="49" charset="-122"/>
              </a:rPr>
              <a:t>https://www.youtube.com/watch?v=o6W-gk438EQ</a:t>
            </a:r>
            <a:endParaRPr lang="en-US" altLang="zh-CN" sz="3600" b="1" dirty="0">
              <a:ea typeface="黑体" panose="02010609060101010101" pitchFamily="49" charset="-122"/>
            </a:endParaRPr>
          </a:p>
        </p:txBody>
      </p:sp>
    </p:spTree>
    <p:extLst>
      <p:ext uri="{BB962C8B-B14F-4D97-AF65-F5344CB8AC3E}">
        <p14:creationId xmlns:p14="http://schemas.microsoft.com/office/powerpoint/2010/main" val="2446131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副标题 2"/>
          <p:cNvSpPr>
            <a:spLocks noGrp="1"/>
          </p:cNvSpPr>
          <p:nvPr>
            <p:ph type="subTitle" idx="1"/>
          </p:nvPr>
        </p:nvSpPr>
        <p:spPr>
          <a:xfrm>
            <a:off x="179512" y="260648"/>
            <a:ext cx="8712968" cy="6336704"/>
          </a:xfrm>
          <a:solidFill>
            <a:schemeClr val="tx1"/>
          </a:solidFill>
        </p:spPr>
        <p:txBody>
          <a:bodyPr>
            <a:normAutofit/>
          </a:bodyPr>
          <a:lstStyle/>
          <a:p>
            <a:pPr algn="l"/>
            <a:endParaRPr lang="en-US" altLang="zh-CN" sz="3600" b="1" dirty="0">
              <a:ea typeface="黑体" panose="02010609060101010101" pitchFamily="49" charset="-122"/>
            </a:endParaRPr>
          </a:p>
        </p:txBody>
      </p:sp>
      <p:pic>
        <p:nvPicPr>
          <p:cNvPr id="6" name="Silas Describes Heave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15616" y="301967"/>
            <a:ext cx="6912768" cy="6254065"/>
          </a:xfrm>
          <a:prstGeom prst="rect">
            <a:avLst/>
          </a:prstGeom>
        </p:spPr>
      </p:pic>
    </p:spTree>
    <p:extLst>
      <p:ext uri="{BB962C8B-B14F-4D97-AF65-F5344CB8AC3E}">
        <p14:creationId xmlns:p14="http://schemas.microsoft.com/office/powerpoint/2010/main" val="217627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副标题 2"/>
          <p:cNvSpPr>
            <a:spLocks noGrp="1"/>
          </p:cNvSpPr>
          <p:nvPr>
            <p:ph type="subTitle" idx="1"/>
          </p:nvPr>
        </p:nvSpPr>
        <p:spPr>
          <a:xfrm>
            <a:off x="179512" y="260648"/>
            <a:ext cx="8712968" cy="6336704"/>
          </a:xfrm>
        </p:spPr>
        <p:txBody>
          <a:bodyPr>
            <a:normAutofit/>
          </a:bodyPr>
          <a:lstStyle/>
          <a:p>
            <a:pPr algn="l"/>
            <a:r>
              <a:rPr lang="en-US" altLang="zh-CN" sz="3600" b="1" dirty="0">
                <a:ea typeface="黑体" panose="02010609060101010101" pitchFamily="49" charset="-122"/>
              </a:rPr>
              <a:t>【</a:t>
            </a:r>
            <a:r>
              <a:rPr lang="zh-CN" altLang="en-US" sz="3600" b="1" dirty="0">
                <a:ea typeface="黑体" panose="02010609060101010101" pitchFamily="49" charset="-122"/>
              </a:rPr>
              <a:t>马太福音</a:t>
            </a:r>
            <a:r>
              <a:rPr lang="en-US" altLang="zh-CN" sz="3600" b="1" dirty="0">
                <a:ea typeface="黑体" panose="02010609060101010101" pitchFamily="49" charset="-122"/>
              </a:rPr>
              <a:t>Matthew 9:18-25】</a:t>
            </a:r>
          </a:p>
          <a:p>
            <a:pPr algn="l"/>
            <a:r>
              <a:rPr lang="en-US" altLang="zh-CN" sz="3600" b="1" dirty="0" smtClean="0">
                <a:ea typeface="黑体" panose="02010609060101010101" pitchFamily="49" charset="-122"/>
              </a:rPr>
              <a:t>20</a:t>
            </a:r>
            <a:r>
              <a:rPr lang="zh-CN" altLang="en-US" sz="3600" b="1" dirty="0">
                <a:ea typeface="黑体" panose="02010609060101010101" pitchFamily="49" charset="-122"/>
              </a:rPr>
              <a:t>有一个女人，患了十二年的血漏，来到耶稣背后，摸祂的衣裳䍁子，</a:t>
            </a:r>
          </a:p>
          <a:p>
            <a:pPr algn="l"/>
            <a:r>
              <a:rPr lang="en-US" altLang="zh-CN" sz="3600" b="1" dirty="0">
                <a:ea typeface="黑体" panose="02010609060101010101" pitchFamily="49" charset="-122"/>
              </a:rPr>
              <a:t>And suddenly, a woman who had a flow of blood for twelve years came from behind and touched the hem of His garment.</a:t>
            </a:r>
          </a:p>
          <a:p>
            <a:pPr algn="l"/>
            <a:r>
              <a:rPr lang="en-US" altLang="zh-CN" sz="3600" b="1" dirty="0">
                <a:ea typeface="黑体" panose="02010609060101010101" pitchFamily="49" charset="-122"/>
              </a:rPr>
              <a:t>21</a:t>
            </a:r>
            <a:r>
              <a:rPr lang="zh-CN" altLang="en-US" sz="3600" b="1" dirty="0">
                <a:ea typeface="黑体" panose="02010609060101010101" pitchFamily="49" charset="-122"/>
              </a:rPr>
              <a:t>因为她心里说：“我只摸祂的衣裳，就必痊愈。” </a:t>
            </a:r>
          </a:p>
          <a:p>
            <a:pPr algn="l"/>
            <a:r>
              <a:rPr lang="en-US" altLang="zh-CN" sz="3600" b="1" dirty="0">
                <a:ea typeface="黑体" panose="02010609060101010101" pitchFamily="49" charset="-122"/>
              </a:rPr>
              <a:t>For she said to herself, "If only I may touch His garment, I shall be made well</a:t>
            </a:r>
            <a:r>
              <a:rPr lang="en-US" altLang="zh-CN" sz="3600" b="1" dirty="0" smtClean="0">
                <a:ea typeface="黑体" panose="02010609060101010101" pitchFamily="49" charset="-122"/>
              </a:rPr>
              <a:t>."</a:t>
            </a:r>
            <a:endParaRPr lang="en-US" altLang="zh-CN" sz="3600" b="1" dirty="0">
              <a:ea typeface="黑体" panose="02010609060101010101" pitchFamily="49" charset="-122"/>
            </a:endParaRPr>
          </a:p>
        </p:txBody>
      </p:sp>
    </p:spTree>
    <p:extLst>
      <p:ext uri="{BB962C8B-B14F-4D97-AF65-F5344CB8AC3E}">
        <p14:creationId xmlns:p14="http://schemas.microsoft.com/office/powerpoint/2010/main" val="566581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副标题 2"/>
          <p:cNvSpPr>
            <a:spLocks noGrp="1"/>
          </p:cNvSpPr>
          <p:nvPr>
            <p:ph type="subTitle" idx="1"/>
          </p:nvPr>
        </p:nvSpPr>
        <p:spPr>
          <a:xfrm>
            <a:off x="179512" y="260648"/>
            <a:ext cx="8712968" cy="6336704"/>
          </a:xfrm>
        </p:spPr>
        <p:txBody>
          <a:bodyPr>
            <a:normAutofit lnSpcReduction="10000"/>
          </a:bodyPr>
          <a:lstStyle/>
          <a:p>
            <a:pPr algn="l"/>
            <a:r>
              <a:rPr lang="en-US" altLang="zh-CN" sz="3600" b="1" dirty="0">
                <a:ea typeface="黑体" panose="02010609060101010101" pitchFamily="49" charset="-122"/>
              </a:rPr>
              <a:t>【</a:t>
            </a:r>
            <a:r>
              <a:rPr lang="zh-CN" altLang="en-US" sz="3600" b="1" dirty="0">
                <a:ea typeface="黑体" panose="02010609060101010101" pitchFamily="49" charset="-122"/>
              </a:rPr>
              <a:t>马太福音</a:t>
            </a:r>
            <a:r>
              <a:rPr lang="en-US" altLang="zh-CN" sz="3600" b="1" dirty="0">
                <a:ea typeface="黑体" panose="02010609060101010101" pitchFamily="49" charset="-122"/>
              </a:rPr>
              <a:t>Matthew 9:18-25】</a:t>
            </a:r>
          </a:p>
          <a:p>
            <a:pPr algn="l"/>
            <a:r>
              <a:rPr lang="en-US" altLang="zh-CN" sz="3600" b="1" dirty="0" smtClean="0">
                <a:ea typeface="黑体" panose="02010609060101010101" pitchFamily="49" charset="-122"/>
              </a:rPr>
              <a:t>22</a:t>
            </a:r>
            <a:r>
              <a:rPr lang="zh-CN" altLang="en-US" sz="3600" b="1" dirty="0">
                <a:ea typeface="黑体" panose="02010609060101010101" pitchFamily="49" charset="-122"/>
              </a:rPr>
              <a:t>耶稣转过来看见她，就说：“女儿，放心！你的信救了你。”从那时候，女人就痊愈了。</a:t>
            </a:r>
          </a:p>
          <a:p>
            <a:pPr algn="l"/>
            <a:r>
              <a:rPr lang="en-US" altLang="zh-CN" sz="3600" b="1" dirty="0">
                <a:ea typeface="黑体" panose="02010609060101010101" pitchFamily="49" charset="-122"/>
              </a:rPr>
              <a:t>But Jesus turned around, and when He saw her He said, "Be of good cheer, daughter; your faith has made you well." And the woman was made well from that hour.</a:t>
            </a:r>
          </a:p>
          <a:p>
            <a:pPr algn="l"/>
            <a:r>
              <a:rPr lang="en-US" altLang="zh-CN" sz="3600" b="1" dirty="0">
                <a:ea typeface="黑体" panose="02010609060101010101" pitchFamily="49" charset="-122"/>
              </a:rPr>
              <a:t>23</a:t>
            </a:r>
            <a:r>
              <a:rPr lang="zh-CN" altLang="en-US" sz="3600" b="1" dirty="0">
                <a:ea typeface="黑体" panose="02010609060101010101" pitchFamily="49" charset="-122"/>
              </a:rPr>
              <a:t>耶稣到了管会堂的家里，看见有吹手，又有许多人乱嚷，</a:t>
            </a:r>
          </a:p>
          <a:p>
            <a:pPr algn="l"/>
            <a:r>
              <a:rPr lang="en-US" altLang="zh-CN" sz="3600" b="1" dirty="0">
                <a:ea typeface="黑体" panose="02010609060101010101" pitchFamily="49" charset="-122"/>
              </a:rPr>
              <a:t>When Jesus came into the ruler's house, and saw the flute players and the noisy crowd wailing</a:t>
            </a:r>
            <a:r>
              <a:rPr lang="en-US" altLang="zh-CN" sz="3600" b="1" dirty="0" smtClean="0">
                <a:ea typeface="黑体" panose="02010609060101010101" pitchFamily="49" charset="-122"/>
              </a:rPr>
              <a:t>,</a:t>
            </a:r>
            <a:endParaRPr lang="en-US" altLang="zh-CN" sz="3600" b="1" dirty="0">
              <a:ea typeface="黑体" panose="02010609060101010101" pitchFamily="49" charset="-122"/>
            </a:endParaRPr>
          </a:p>
        </p:txBody>
      </p:sp>
    </p:spTree>
    <p:extLst>
      <p:ext uri="{BB962C8B-B14F-4D97-AF65-F5344CB8AC3E}">
        <p14:creationId xmlns:p14="http://schemas.microsoft.com/office/powerpoint/2010/main" val="2252708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副标题 2"/>
          <p:cNvSpPr>
            <a:spLocks noGrp="1"/>
          </p:cNvSpPr>
          <p:nvPr>
            <p:ph type="subTitle" idx="1"/>
          </p:nvPr>
        </p:nvSpPr>
        <p:spPr>
          <a:xfrm>
            <a:off x="179512" y="260648"/>
            <a:ext cx="8712968" cy="6336704"/>
          </a:xfrm>
        </p:spPr>
        <p:txBody>
          <a:bodyPr>
            <a:normAutofit/>
          </a:bodyPr>
          <a:lstStyle/>
          <a:p>
            <a:pPr algn="l"/>
            <a:r>
              <a:rPr lang="en-US" altLang="zh-CN" sz="3600" b="1" dirty="0">
                <a:ea typeface="黑体" panose="02010609060101010101" pitchFamily="49" charset="-122"/>
              </a:rPr>
              <a:t>【</a:t>
            </a:r>
            <a:r>
              <a:rPr lang="zh-CN" altLang="en-US" sz="3600" b="1" dirty="0">
                <a:ea typeface="黑体" panose="02010609060101010101" pitchFamily="49" charset="-122"/>
              </a:rPr>
              <a:t>马太福音</a:t>
            </a:r>
            <a:r>
              <a:rPr lang="en-US" altLang="zh-CN" sz="3600" b="1" dirty="0">
                <a:ea typeface="黑体" panose="02010609060101010101" pitchFamily="49" charset="-122"/>
              </a:rPr>
              <a:t>Matthew 9:18-25】</a:t>
            </a:r>
          </a:p>
          <a:p>
            <a:pPr algn="l"/>
            <a:r>
              <a:rPr lang="en-US" altLang="zh-CN" sz="3600" b="1" dirty="0" smtClean="0">
                <a:ea typeface="黑体" panose="02010609060101010101" pitchFamily="49" charset="-122"/>
              </a:rPr>
              <a:t>24</a:t>
            </a:r>
            <a:r>
              <a:rPr lang="zh-CN" altLang="en-US" sz="3600" b="1" dirty="0">
                <a:ea typeface="黑体" panose="02010609060101010101" pitchFamily="49" charset="-122"/>
              </a:rPr>
              <a:t>就说：“退去吧！这闺女不是死了，是睡着了。”他们就嗤笑祂。</a:t>
            </a:r>
          </a:p>
          <a:p>
            <a:pPr algn="l"/>
            <a:r>
              <a:rPr lang="en-US" altLang="zh-CN" sz="3600" b="1" dirty="0">
                <a:ea typeface="黑体" panose="02010609060101010101" pitchFamily="49" charset="-122"/>
              </a:rPr>
              <a:t>He said to them, "Make room, for the girl is not dead, but sleeping." And they ridiculed Him.</a:t>
            </a:r>
          </a:p>
          <a:p>
            <a:pPr algn="l"/>
            <a:r>
              <a:rPr lang="en-US" altLang="zh-CN" sz="3600" b="1" dirty="0">
                <a:ea typeface="黑体" panose="02010609060101010101" pitchFamily="49" charset="-122"/>
              </a:rPr>
              <a:t>25</a:t>
            </a:r>
            <a:r>
              <a:rPr lang="zh-CN" altLang="en-US" sz="3600" b="1" dirty="0">
                <a:ea typeface="黑体" panose="02010609060101010101" pitchFamily="49" charset="-122"/>
              </a:rPr>
              <a:t>众人既被撵出，耶稣就进去，拉着闺女的手，闺女便起来了。</a:t>
            </a:r>
          </a:p>
          <a:p>
            <a:pPr algn="l"/>
            <a:r>
              <a:rPr lang="en-US" altLang="zh-CN" sz="3600" b="1" dirty="0">
                <a:ea typeface="黑体" panose="02010609060101010101" pitchFamily="49" charset="-122"/>
              </a:rPr>
              <a:t>But when the crowd was put outside, He went in and took her by the hand, and the girl arose.</a:t>
            </a:r>
          </a:p>
        </p:txBody>
      </p:sp>
    </p:spTree>
    <p:extLst>
      <p:ext uri="{BB962C8B-B14F-4D97-AF65-F5344CB8AC3E}">
        <p14:creationId xmlns:p14="http://schemas.microsoft.com/office/powerpoint/2010/main" val="3086440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副标题 2"/>
          <p:cNvSpPr>
            <a:spLocks noGrp="1"/>
          </p:cNvSpPr>
          <p:nvPr>
            <p:ph type="subTitle" idx="1"/>
          </p:nvPr>
        </p:nvSpPr>
        <p:spPr>
          <a:xfrm>
            <a:off x="179512" y="260648"/>
            <a:ext cx="8712968" cy="6336704"/>
          </a:xfrm>
        </p:spPr>
        <p:txBody>
          <a:bodyPr>
            <a:normAutofit/>
          </a:bodyPr>
          <a:lstStyle/>
          <a:p>
            <a:pPr algn="l"/>
            <a:r>
              <a:rPr lang="en-US" altLang="zh-CN" sz="3600" b="1" dirty="0">
                <a:ea typeface="黑体" panose="02010609060101010101" pitchFamily="49" charset="-122"/>
              </a:rPr>
              <a:t>【</a:t>
            </a:r>
            <a:r>
              <a:rPr lang="zh-CN" altLang="en-US" sz="3600" b="1" dirty="0">
                <a:ea typeface="黑体" panose="02010609060101010101" pitchFamily="49" charset="-122"/>
              </a:rPr>
              <a:t>马太福音</a:t>
            </a:r>
            <a:r>
              <a:rPr lang="en-US" altLang="zh-CN" sz="3600" b="1" dirty="0">
                <a:ea typeface="黑体" panose="02010609060101010101" pitchFamily="49" charset="-122"/>
              </a:rPr>
              <a:t>Matthew 24:13</a:t>
            </a:r>
            <a:r>
              <a:rPr lang="en-US" altLang="zh-CN" sz="3600" b="1" dirty="0" smtClean="0">
                <a:ea typeface="黑体" panose="02010609060101010101" pitchFamily="49" charset="-122"/>
              </a:rPr>
              <a:t>】</a:t>
            </a:r>
          </a:p>
          <a:p>
            <a:pPr algn="l"/>
            <a:r>
              <a:rPr lang="zh-CN" altLang="en-US" sz="3600" b="1" dirty="0" smtClean="0">
                <a:ea typeface="黑体" panose="02010609060101010101" pitchFamily="49" charset="-122"/>
              </a:rPr>
              <a:t>惟有</a:t>
            </a:r>
            <a:r>
              <a:rPr lang="zh-CN" altLang="en-US" sz="3600" b="1" dirty="0">
                <a:ea typeface="黑体" panose="02010609060101010101" pitchFamily="49" charset="-122"/>
              </a:rPr>
              <a:t>忍耐到底的必然得救。</a:t>
            </a:r>
          </a:p>
          <a:p>
            <a:pPr algn="l"/>
            <a:r>
              <a:rPr lang="en-US" altLang="zh-CN" sz="3600" b="1" dirty="0">
                <a:ea typeface="黑体" panose="02010609060101010101" pitchFamily="49" charset="-122"/>
              </a:rPr>
              <a:t>But he who endures to the end shall be saved</a:t>
            </a:r>
            <a:r>
              <a:rPr lang="en-US" altLang="zh-CN" sz="3600" b="1" dirty="0" smtClean="0">
                <a:ea typeface="黑体" panose="02010609060101010101" pitchFamily="49" charset="-122"/>
              </a:rPr>
              <a:t>.</a:t>
            </a:r>
          </a:p>
          <a:p>
            <a:pPr algn="l"/>
            <a:endParaRPr lang="en-US" altLang="zh-CN" sz="3600" b="1" dirty="0">
              <a:ea typeface="黑体" panose="02010609060101010101" pitchFamily="49" charset="-122"/>
            </a:endParaRPr>
          </a:p>
          <a:p>
            <a:pPr algn="l"/>
            <a:r>
              <a:rPr lang="en-US" altLang="zh-CN" sz="3600" b="1" dirty="0">
                <a:ea typeface="黑体" panose="02010609060101010101" pitchFamily="49" charset="-122"/>
              </a:rPr>
              <a:t>【</a:t>
            </a:r>
            <a:r>
              <a:rPr lang="zh-CN" altLang="en-US" sz="3600" b="1" dirty="0">
                <a:ea typeface="黑体" panose="02010609060101010101" pitchFamily="49" charset="-122"/>
              </a:rPr>
              <a:t>希伯来书</a:t>
            </a:r>
            <a:r>
              <a:rPr lang="en-US" altLang="zh-CN" sz="3600" b="1" dirty="0">
                <a:ea typeface="黑体" panose="02010609060101010101" pitchFamily="49" charset="-122"/>
              </a:rPr>
              <a:t>Hebrews 3:14</a:t>
            </a:r>
            <a:r>
              <a:rPr lang="en-US" altLang="zh-CN" sz="3600" b="1" dirty="0" smtClean="0">
                <a:ea typeface="黑体" panose="02010609060101010101" pitchFamily="49" charset="-122"/>
              </a:rPr>
              <a:t>】</a:t>
            </a:r>
          </a:p>
          <a:p>
            <a:pPr algn="l"/>
            <a:r>
              <a:rPr lang="zh-CN" altLang="en-US" sz="3600" b="1" dirty="0" smtClean="0">
                <a:ea typeface="黑体" panose="02010609060101010101" pitchFamily="49" charset="-122"/>
              </a:rPr>
              <a:t>我们</a:t>
            </a:r>
            <a:r>
              <a:rPr lang="zh-CN" altLang="en-US" sz="3600" b="1" dirty="0">
                <a:ea typeface="黑体" panose="02010609060101010101" pitchFamily="49" charset="-122"/>
              </a:rPr>
              <a:t>若将起初确实的信心坚持到底，就在基督里有份了。 </a:t>
            </a:r>
          </a:p>
          <a:p>
            <a:pPr algn="l"/>
            <a:r>
              <a:rPr lang="en-US" altLang="zh-CN" sz="3600" b="1" dirty="0">
                <a:ea typeface="黑体" panose="02010609060101010101" pitchFamily="49" charset="-122"/>
              </a:rPr>
              <a:t>For we have become partakers of Christ if we hold the beginning of our confidence steadfast to the end,</a:t>
            </a:r>
          </a:p>
        </p:txBody>
      </p:sp>
    </p:spTree>
    <p:extLst>
      <p:ext uri="{BB962C8B-B14F-4D97-AF65-F5344CB8AC3E}">
        <p14:creationId xmlns:p14="http://schemas.microsoft.com/office/powerpoint/2010/main" val="1075654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副标题 2"/>
          <p:cNvSpPr>
            <a:spLocks noGrp="1"/>
          </p:cNvSpPr>
          <p:nvPr>
            <p:ph type="subTitle" idx="1"/>
          </p:nvPr>
        </p:nvSpPr>
        <p:spPr>
          <a:xfrm>
            <a:off x="179512" y="260648"/>
            <a:ext cx="8712968" cy="6336704"/>
          </a:xfrm>
        </p:spPr>
        <p:txBody>
          <a:bodyPr>
            <a:normAutofit lnSpcReduction="10000"/>
          </a:bodyPr>
          <a:lstStyle/>
          <a:p>
            <a:pPr algn="l"/>
            <a:r>
              <a:rPr lang="en-US" altLang="zh-CN" sz="3600" b="1" dirty="0" smtClean="0">
                <a:ea typeface="黑体" panose="02010609060101010101" pitchFamily="49" charset="-122"/>
              </a:rPr>
              <a:t>【</a:t>
            </a:r>
            <a:r>
              <a:rPr lang="zh-CN" altLang="en-US" sz="3600" b="1" dirty="0" smtClean="0">
                <a:ea typeface="黑体" panose="02010609060101010101" pitchFamily="49" charset="-122"/>
              </a:rPr>
              <a:t>路加福音 </a:t>
            </a:r>
            <a:r>
              <a:rPr lang="en-US" altLang="zh-CN" sz="3600" b="1" dirty="0" smtClean="0">
                <a:ea typeface="黑体" panose="02010609060101010101" pitchFamily="49" charset="-122"/>
              </a:rPr>
              <a:t>Luke 8:48】</a:t>
            </a:r>
          </a:p>
          <a:p>
            <a:pPr algn="l"/>
            <a:r>
              <a:rPr lang="zh-CN" altLang="en-US" sz="3600" b="1" dirty="0" smtClean="0">
                <a:ea typeface="黑体" panose="02010609060101010101" pitchFamily="49" charset="-122"/>
              </a:rPr>
              <a:t>耶稣</a:t>
            </a:r>
            <a:r>
              <a:rPr lang="zh-CN" altLang="en-US" sz="3600" b="1" dirty="0">
                <a:ea typeface="黑体" panose="02010609060101010101" pitchFamily="49" charset="-122"/>
              </a:rPr>
              <a:t>对她说：“女儿，你的信救了你，平平安安地去吧！” </a:t>
            </a:r>
          </a:p>
          <a:p>
            <a:pPr algn="l"/>
            <a:r>
              <a:rPr lang="en-US" altLang="zh-CN" sz="3600" b="1" dirty="0">
                <a:ea typeface="黑体" panose="02010609060101010101" pitchFamily="49" charset="-122"/>
              </a:rPr>
              <a:t>And He said to her, "Daughter, be of good cheer; your faith has made you well. Go in peace</a:t>
            </a:r>
            <a:r>
              <a:rPr lang="en-US" altLang="zh-CN" sz="3600" b="1" dirty="0" smtClean="0">
                <a:ea typeface="黑体" panose="02010609060101010101" pitchFamily="49" charset="-122"/>
              </a:rPr>
              <a:t>.“</a:t>
            </a:r>
          </a:p>
          <a:p>
            <a:pPr algn="l"/>
            <a:endParaRPr lang="en-US" altLang="zh-CN" sz="3600" b="1" dirty="0">
              <a:ea typeface="黑体" panose="02010609060101010101" pitchFamily="49" charset="-122"/>
            </a:endParaRPr>
          </a:p>
          <a:p>
            <a:pPr algn="l"/>
            <a:r>
              <a:rPr lang="en-US" altLang="zh-CN" sz="3600" b="1" dirty="0" smtClean="0">
                <a:ea typeface="黑体" panose="02010609060101010101" pitchFamily="49" charset="-122"/>
              </a:rPr>
              <a:t>【</a:t>
            </a:r>
            <a:r>
              <a:rPr lang="zh-CN" altLang="en-US" sz="3600" b="1" dirty="0">
                <a:ea typeface="黑体" panose="02010609060101010101" pitchFamily="49" charset="-122"/>
              </a:rPr>
              <a:t>路加福音 </a:t>
            </a:r>
            <a:r>
              <a:rPr lang="en-US" altLang="zh-CN" sz="3600" b="1" dirty="0">
                <a:ea typeface="黑体" panose="02010609060101010101" pitchFamily="49" charset="-122"/>
              </a:rPr>
              <a:t>Luke 8:</a:t>
            </a:r>
            <a:r>
              <a:rPr lang="en-US" altLang="zh-CN" sz="3600" b="1" dirty="0" smtClean="0">
                <a:ea typeface="黑体" panose="02010609060101010101" pitchFamily="49" charset="-122"/>
              </a:rPr>
              <a:t>54】</a:t>
            </a:r>
          </a:p>
          <a:p>
            <a:pPr algn="l"/>
            <a:r>
              <a:rPr lang="zh-CN" altLang="en-US" sz="3600" b="1" dirty="0" smtClean="0">
                <a:ea typeface="黑体" panose="02010609060101010101" pitchFamily="49" charset="-122"/>
              </a:rPr>
              <a:t>耶稣</a:t>
            </a:r>
            <a:r>
              <a:rPr lang="zh-CN" altLang="en-US" sz="3600" b="1" dirty="0">
                <a:ea typeface="黑体" panose="02010609060101010101" pitchFamily="49" charset="-122"/>
              </a:rPr>
              <a:t>拉着她的手，呼叫说：“女儿，起来吧！” </a:t>
            </a:r>
          </a:p>
          <a:p>
            <a:pPr algn="l"/>
            <a:r>
              <a:rPr lang="en-US" altLang="zh-CN" sz="3600" b="1" dirty="0">
                <a:ea typeface="黑体" panose="02010609060101010101" pitchFamily="49" charset="-122"/>
              </a:rPr>
              <a:t>But he took her by the hand and said, "My child, get up!"</a:t>
            </a:r>
          </a:p>
        </p:txBody>
      </p:sp>
    </p:spTree>
    <p:extLst>
      <p:ext uri="{BB962C8B-B14F-4D97-AF65-F5344CB8AC3E}">
        <p14:creationId xmlns:p14="http://schemas.microsoft.com/office/powerpoint/2010/main" val="227264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副标题 2"/>
          <p:cNvSpPr>
            <a:spLocks noGrp="1"/>
          </p:cNvSpPr>
          <p:nvPr>
            <p:ph type="subTitle" idx="1"/>
          </p:nvPr>
        </p:nvSpPr>
        <p:spPr>
          <a:xfrm>
            <a:off x="179512" y="260648"/>
            <a:ext cx="8712968" cy="6336704"/>
          </a:xfrm>
        </p:spPr>
        <p:txBody>
          <a:bodyPr>
            <a:normAutofit lnSpcReduction="10000"/>
          </a:bodyPr>
          <a:lstStyle/>
          <a:p>
            <a:pPr algn="l"/>
            <a:r>
              <a:rPr lang="en-US" altLang="zh-CN" sz="3600" b="1" dirty="0">
                <a:ea typeface="黑体" panose="02010609060101010101" pitchFamily="49" charset="-122"/>
              </a:rPr>
              <a:t>【</a:t>
            </a:r>
            <a:r>
              <a:rPr lang="zh-CN" altLang="en-US" sz="3600" b="1" dirty="0">
                <a:ea typeface="黑体" panose="02010609060101010101" pitchFamily="49" charset="-122"/>
              </a:rPr>
              <a:t>路加福音</a:t>
            </a:r>
            <a:r>
              <a:rPr lang="en-US" altLang="zh-CN" sz="3600" b="1" dirty="0">
                <a:ea typeface="黑体" panose="02010609060101010101" pitchFamily="49" charset="-122"/>
              </a:rPr>
              <a:t>Luke 8:49-50】</a:t>
            </a:r>
          </a:p>
          <a:p>
            <a:pPr algn="l"/>
            <a:r>
              <a:rPr lang="en-US" altLang="zh-CN" sz="3600" b="1" dirty="0">
                <a:ea typeface="黑体" panose="02010609060101010101" pitchFamily="49" charset="-122"/>
              </a:rPr>
              <a:t>49</a:t>
            </a:r>
            <a:r>
              <a:rPr lang="zh-CN" altLang="en-US" sz="3600" b="1" dirty="0">
                <a:ea typeface="黑体" panose="02010609060101010101" pitchFamily="49" charset="-122"/>
              </a:rPr>
              <a:t>还说话的时候，有人从管会堂的家里来，说：“你的女儿死了，不要劳动夫子。” </a:t>
            </a:r>
          </a:p>
          <a:p>
            <a:pPr algn="l"/>
            <a:r>
              <a:rPr lang="en-US" altLang="zh-CN" sz="3600" b="1" dirty="0">
                <a:ea typeface="黑体" panose="02010609060101010101" pitchFamily="49" charset="-122"/>
              </a:rPr>
              <a:t>While He was still speaking, someone came from the ruler of the synagogue's house, saying to him, "Your daughter is dead. Do not trouble the Teacher."</a:t>
            </a:r>
          </a:p>
          <a:p>
            <a:pPr algn="l"/>
            <a:r>
              <a:rPr lang="en-US" altLang="zh-CN" sz="3600" b="1" dirty="0">
                <a:ea typeface="黑体" panose="02010609060101010101" pitchFamily="49" charset="-122"/>
              </a:rPr>
              <a:t>50</a:t>
            </a:r>
            <a:r>
              <a:rPr lang="zh-CN" altLang="en-US" sz="3600" b="1" dirty="0">
                <a:ea typeface="黑体" panose="02010609060101010101" pitchFamily="49" charset="-122"/>
              </a:rPr>
              <a:t>耶稣听见就对他说：“不要怕，只要信，你的女儿就必得救！” </a:t>
            </a:r>
          </a:p>
          <a:p>
            <a:pPr algn="l"/>
            <a:r>
              <a:rPr lang="en-US" altLang="zh-CN" sz="3600" b="1" dirty="0">
                <a:ea typeface="黑体" panose="02010609060101010101" pitchFamily="49" charset="-122"/>
              </a:rPr>
              <a:t>But when Jesus heard it, He answered him, saying, "Do not be afraid; only believe, and she will be made well."</a:t>
            </a:r>
          </a:p>
        </p:txBody>
      </p:sp>
    </p:spTree>
    <p:extLst>
      <p:ext uri="{BB962C8B-B14F-4D97-AF65-F5344CB8AC3E}">
        <p14:creationId xmlns:p14="http://schemas.microsoft.com/office/powerpoint/2010/main" val="2627877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副标题 2"/>
          <p:cNvSpPr>
            <a:spLocks noGrp="1"/>
          </p:cNvSpPr>
          <p:nvPr>
            <p:ph type="subTitle" idx="1"/>
          </p:nvPr>
        </p:nvSpPr>
        <p:spPr>
          <a:xfrm>
            <a:off x="179512" y="260648"/>
            <a:ext cx="8712968" cy="6336704"/>
          </a:xfrm>
        </p:spPr>
        <p:txBody>
          <a:bodyPr>
            <a:normAutofit fontScale="92500"/>
          </a:bodyPr>
          <a:lstStyle/>
          <a:p>
            <a:pPr algn="l"/>
            <a:r>
              <a:rPr lang="en-US" altLang="zh-CN" sz="3600" b="1" dirty="0">
                <a:ea typeface="黑体" panose="02010609060101010101" pitchFamily="49" charset="-122"/>
              </a:rPr>
              <a:t>【</a:t>
            </a:r>
            <a:r>
              <a:rPr lang="zh-CN" altLang="en-US" sz="3600" b="1" dirty="0">
                <a:ea typeface="黑体" panose="02010609060101010101" pitchFamily="49" charset="-122"/>
              </a:rPr>
              <a:t>帖撒罗尼迦前书</a:t>
            </a:r>
            <a:r>
              <a:rPr lang="en-US" altLang="zh-CN" sz="3600" b="1" dirty="0">
                <a:ea typeface="黑体" panose="02010609060101010101" pitchFamily="49" charset="-122"/>
              </a:rPr>
              <a:t>1 Thessalonians 4:13-18】</a:t>
            </a:r>
          </a:p>
          <a:p>
            <a:pPr algn="l"/>
            <a:r>
              <a:rPr lang="en-US" altLang="zh-CN" sz="3600" b="1" dirty="0">
                <a:ea typeface="黑体" panose="02010609060101010101" pitchFamily="49" charset="-122"/>
              </a:rPr>
              <a:t>13</a:t>
            </a:r>
            <a:r>
              <a:rPr lang="zh-CN" altLang="en-US" sz="3600" b="1" dirty="0">
                <a:ea typeface="黑体" panose="02010609060101010101" pitchFamily="49" charset="-122"/>
              </a:rPr>
              <a:t>论到睡了的人，我们不愿意弟兄们不知道，恐怕你们忧伤，像那些没有指望的人一样。</a:t>
            </a:r>
          </a:p>
          <a:p>
            <a:pPr algn="l"/>
            <a:r>
              <a:rPr lang="en-US" altLang="zh-CN" sz="3600" b="1" dirty="0">
                <a:ea typeface="黑体" panose="02010609060101010101" pitchFamily="49" charset="-122"/>
              </a:rPr>
              <a:t>But I do not want you to be ignorant, brethren, concerning those who have fallen asleep, lest you sorrow as others who have no hope.</a:t>
            </a:r>
          </a:p>
          <a:p>
            <a:pPr algn="l"/>
            <a:r>
              <a:rPr lang="en-US" altLang="zh-CN" sz="3600" b="1" dirty="0">
                <a:ea typeface="黑体" panose="02010609060101010101" pitchFamily="49" charset="-122"/>
              </a:rPr>
              <a:t>14</a:t>
            </a:r>
            <a:r>
              <a:rPr lang="zh-CN" altLang="en-US" sz="3600" b="1" dirty="0">
                <a:ea typeface="黑体" panose="02010609060101010101" pitchFamily="49" charset="-122"/>
              </a:rPr>
              <a:t>我们若信耶稣死而复活了，那已经在耶稣里睡了的人，　神也必将他们与耶稣一同带来。</a:t>
            </a:r>
          </a:p>
          <a:p>
            <a:pPr algn="l"/>
            <a:r>
              <a:rPr lang="en-US" altLang="zh-CN" sz="3600" b="1" dirty="0">
                <a:ea typeface="黑体" panose="02010609060101010101" pitchFamily="49" charset="-122"/>
              </a:rPr>
              <a:t>For if we believe that Jesus died and rose again, even so God will bring with Him those who sleep in Jesus</a:t>
            </a:r>
            <a:r>
              <a:rPr lang="en-US" altLang="zh-CN" sz="3600" b="1" dirty="0" smtClean="0">
                <a:ea typeface="黑体" panose="02010609060101010101" pitchFamily="49" charset="-122"/>
              </a:rPr>
              <a:t>.</a:t>
            </a:r>
            <a:endParaRPr lang="en-US" altLang="zh-CN" sz="3600" b="1" dirty="0">
              <a:ea typeface="黑体" panose="02010609060101010101" pitchFamily="49" charset="-122"/>
            </a:endParaRPr>
          </a:p>
        </p:txBody>
      </p:sp>
    </p:spTree>
    <p:extLst>
      <p:ext uri="{BB962C8B-B14F-4D97-AF65-F5344CB8AC3E}">
        <p14:creationId xmlns:p14="http://schemas.microsoft.com/office/powerpoint/2010/main" val="1707799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副标题 2"/>
          <p:cNvSpPr>
            <a:spLocks noGrp="1"/>
          </p:cNvSpPr>
          <p:nvPr>
            <p:ph type="subTitle" idx="1"/>
          </p:nvPr>
        </p:nvSpPr>
        <p:spPr>
          <a:xfrm>
            <a:off x="179512" y="260648"/>
            <a:ext cx="8712968" cy="6336704"/>
          </a:xfrm>
        </p:spPr>
        <p:txBody>
          <a:bodyPr>
            <a:normAutofit fontScale="92500" lnSpcReduction="20000"/>
          </a:bodyPr>
          <a:lstStyle/>
          <a:p>
            <a:pPr algn="l"/>
            <a:r>
              <a:rPr lang="en-US" altLang="zh-CN" sz="3600" b="1" dirty="0">
                <a:ea typeface="黑体" panose="02010609060101010101" pitchFamily="49" charset="-122"/>
              </a:rPr>
              <a:t>【</a:t>
            </a:r>
            <a:r>
              <a:rPr lang="zh-CN" altLang="en-US" sz="3600" b="1" dirty="0">
                <a:ea typeface="黑体" panose="02010609060101010101" pitchFamily="49" charset="-122"/>
              </a:rPr>
              <a:t>帖撒罗尼迦前书</a:t>
            </a:r>
            <a:r>
              <a:rPr lang="en-US" altLang="zh-CN" sz="3600" b="1" dirty="0">
                <a:ea typeface="黑体" panose="02010609060101010101" pitchFamily="49" charset="-122"/>
              </a:rPr>
              <a:t>1 Thessalonians 4:13-18】</a:t>
            </a:r>
          </a:p>
          <a:p>
            <a:pPr algn="l"/>
            <a:r>
              <a:rPr lang="en-US" altLang="zh-CN" sz="3600" b="1" dirty="0" smtClean="0">
                <a:ea typeface="黑体" panose="02010609060101010101" pitchFamily="49" charset="-122"/>
              </a:rPr>
              <a:t>15</a:t>
            </a:r>
            <a:r>
              <a:rPr lang="zh-CN" altLang="en-US" sz="3600" b="1" dirty="0">
                <a:ea typeface="黑体" panose="02010609060101010101" pitchFamily="49" charset="-122"/>
              </a:rPr>
              <a:t>我们现在照主的话告诉你们一件事：我们这活着还存留到主降临的人，断不能在那已经睡了的人之先，</a:t>
            </a:r>
          </a:p>
          <a:p>
            <a:pPr algn="l"/>
            <a:r>
              <a:rPr lang="en-US" altLang="zh-CN" sz="3600" b="1" dirty="0">
                <a:ea typeface="黑体" panose="02010609060101010101" pitchFamily="49" charset="-122"/>
              </a:rPr>
              <a:t>For this we say to you by the word of the Lord, that we who are alive and remain until the coming of the Lord will by no means precede those who are asleep.</a:t>
            </a:r>
          </a:p>
          <a:p>
            <a:pPr algn="l"/>
            <a:r>
              <a:rPr lang="en-US" altLang="zh-CN" sz="3600" b="1" dirty="0">
                <a:ea typeface="黑体" panose="02010609060101010101" pitchFamily="49" charset="-122"/>
              </a:rPr>
              <a:t>16</a:t>
            </a:r>
            <a:r>
              <a:rPr lang="zh-CN" altLang="en-US" sz="3600" b="1" dirty="0">
                <a:ea typeface="黑体" panose="02010609060101010101" pitchFamily="49" charset="-122"/>
              </a:rPr>
              <a:t>因为主必亲自从天降临，有呼叫的声音和天使长的声音，又有　神的号吹响，那在基督里死了的人必先复活。</a:t>
            </a:r>
          </a:p>
          <a:p>
            <a:pPr algn="l"/>
            <a:r>
              <a:rPr lang="en-US" altLang="zh-CN" sz="3600" b="1" dirty="0">
                <a:ea typeface="黑体" panose="02010609060101010101" pitchFamily="49" charset="-122"/>
              </a:rPr>
              <a:t>For the Lord Himself will descend from heaven with a shout, with the voice of an archangel, and with the trumpet of God. And the dead in Christ will rise first</a:t>
            </a:r>
            <a:r>
              <a:rPr lang="en-US" altLang="zh-CN" sz="3600" b="1" dirty="0" smtClean="0">
                <a:ea typeface="黑体" panose="02010609060101010101" pitchFamily="49" charset="-122"/>
              </a:rPr>
              <a:t>.</a:t>
            </a:r>
            <a:endParaRPr lang="en-US" altLang="zh-CN" sz="3600" b="1" dirty="0">
              <a:ea typeface="黑体" panose="02010609060101010101" pitchFamily="49" charset="-122"/>
            </a:endParaRPr>
          </a:p>
        </p:txBody>
      </p:sp>
    </p:spTree>
    <p:extLst>
      <p:ext uri="{BB962C8B-B14F-4D97-AF65-F5344CB8AC3E}">
        <p14:creationId xmlns:p14="http://schemas.microsoft.com/office/powerpoint/2010/main" val="1627196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3396</TotalTime>
  <Words>1153</Words>
  <Application>Microsoft Office PowerPoint</Application>
  <PresentationFormat>On-screen Show (4:3)</PresentationFormat>
  <Paragraphs>70</Paragraphs>
  <Slides>12</Slides>
  <Notes>12</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Windows 用户</dc:creator>
  <cp:lastModifiedBy>BCCC</cp:lastModifiedBy>
  <cp:revision>378</cp:revision>
  <dcterms:created xsi:type="dcterms:W3CDTF">2014-02-25T17:54:08Z</dcterms:created>
  <dcterms:modified xsi:type="dcterms:W3CDTF">2017-04-02T15:35:00Z</dcterms:modified>
</cp:coreProperties>
</file>