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72" r:id="rId1"/>
  </p:sldMasterIdLst>
  <p:notesMasterIdLst>
    <p:notesMasterId r:id="rId14"/>
  </p:notesMasterIdLst>
  <p:handoutMasterIdLst>
    <p:handoutMasterId r:id="rId15"/>
  </p:handoutMasterIdLst>
  <p:sldIdLst>
    <p:sldId id="469" r:id="rId2"/>
    <p:sldId id="585" r:id="rId3"/>
    <p:sldId id="586" r:id="rId4"/>
    <p:sldId id="587" r:id="rId5"/>
    <p:sldId id="588" r:id="rId6"/>
    <p:sldId id="591" r:id="rId7"/>
    <p:sldId id="572" r:id="rId8"/>
    <p:sldId id="573" r:id="rId9"/>
    <p:sldId id="592" r:id="rId10"/>
    <p:sldId id="563" r:id="rId11"/>
    <p:sldId id="593" r:id="rId12"/>
    <p:sldId id="594" r:id="rId13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0" autoAdjust="0"/>
    <p:restoredTop sz="94660"/>
  </p:normalViewPr>
  <p:slideViewPr>
    <p:cSldViewPr>
      <p:cViewPr varScale="1">
        <p:scale>
          <a:sx n="79" d="100"/>
          <a:sy n="79" d="100"/>
        </p:scale>
        <p:origin x="114" y="1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2017/4/8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2017/4/8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1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71824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10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02176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11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83004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12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1390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2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16068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3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85483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4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72147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5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9919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6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28233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7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26154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8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5196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9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8633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2017/4/8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00257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2017/4/8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37906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2017/4/8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39593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2017/4/8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26314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2017/4/8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31828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2017/4/8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61248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2017/4/8</a:t>
            </a:fld>
            <a:endParaRPr lang="zh-CN" altLang="en-US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69533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2017/4/8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04165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2017/4/8</a:t>
            </a:fld>
            <a:endParaRPr lang="zh-CN" altLang="en-US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4336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2017/4/8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81293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2017/4/8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17764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2017/4/8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43474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179512" y="260648"/>
            <a:ext cx="8712968" cy="6336704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哥林多前书</a:t>
            </a:r>
            <a:r>
              <a:rPr lang="en-US" altLang="zh-CN" sz="3600" b="1" dirty="0">
                <a:ea typeface="黑体" panose="02010609060101010101" pitchFamily="49" charset="-122"/>
              </a:rPr>
              <a:t>1Corinthians 2:2】</a:t>
            </a:r>
          </a:p>
          <a:p>
            <a:pPr algn="l"/>
            <a:r>
              <a:rPr lang="zh-CN" altLang="en-US" sz="3600" b="1" dirty="0">
                <a:ea typeface="黑体" panose="02010609060101010101" pitchFamily="49" charset="-122"/>
              </a:rPr>
              <a:t>因为我曾定了主意，在你们中间不知道别的，只知道耶稣基督并他钉十字架。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For I determined not to know anything among you except Jesus Christ and Him crucified.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18551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179512" y="260648"/>
            <a:ext cx="8712968" cy="6336704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约翰福音</a:t>
            </a:r>
            <a:r>
              <a:rPr lang="en-US" altLang="zh-CN" sz="3600" b="1" dirty="0">
                <a:ea typeface="黑体" panose="02010609060101010101" pitchFamily="49" charset="-122"/>
              </a:rPr>
              <a:t>John 3:16】</a:t>
            </a:r>
          </a:p>
          <a:p>
            <a:pPr algn="l"/>
            <a:r>
              <a:rPr lang="zh-CN" altLang="en-US" sz="3600" b="1" dirty="0">
                <a:ea typeface="黑体" panose="02010609060101010101" pitchFamily="49" charset="-122"/>
              </a:rPr>
              <a:t>神爱世人，甚至将他的独生子赐给他们，叫一切信他的，不至灭亡，反得永生。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For God so loved the world that He gave His only begotten Son, that whoever believes in Him should not perish but have everlasting life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07799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179512" y="260648"/>
            <a:ext cx="8712968" cy="6336704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罗马书 </a:t>
            </a:r>
            <a:r>
              <a:rPr lang="en-US" altLang="zh-CN" sz="3600" b="1" dirty="0">
                <a:ea typeface="黑体" panose="02010609060101010101" pitchFamily="49" charset="-122"/>
              </a:rPr>
              <a:t>Romans 5:7-8】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7 </a:t>
            </a:r>
            <a:r>
              <a:rPr lang="zh-CN" altLang="en-US" sz="3600" b="1" dirty="0">
                <a:ea typeface="黑体" panose="02010609060101010101" pitchFamily="49" charset="-122"/>
              </a:rPr>
              <a:t>为义人死，是少有的；为仁人死，或者有敢作的。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For scarcely for a righteous man will one die; yet perhaps for a good man someone would even dare to die.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8</a:t>
            </a:r>
            <a:r>
              <a:rPr lang="zh-CN" altLang="en-US" sz="3600" b="1" dirty="0">
                <a:ea typeface="黑体" panose="02010609060101010101" pitchFamily="49" charset="-122"/>
              </a:rPr>
              <a:t>惟有基督在我们还作罪人的时候为我们死，　神的爱就在此向我们显明了。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But God demonstrates His own love toward us, in that while we were still sinners, Christ died for us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5764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179512" y="260648"/>
            <a:ext cx="8712968" cy="6336704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彼得前书 </a:t>
            </a:r>
            <a:r>
              <a:rPr lang="en-US" altLang="zh-CN" sz="3600" b="1" dirty="0">
                <a:ea typeface="黑体" panose="02010609060101010101" pitchFamily="49" charset="-122"/>
              </a:rPr>
              <a:t>1 Peter 2:24】</a:t>
            </a:r>
          </a:p>
          <a:p>
            <a:pPr algn="l"/>
            <a:r>
              <a:rPr lang="zh-CN" altLang="en-US" sz="3600" b="1" dirty="0">
                <a:ea typeface="黑体" panose="02010609060101010101" pitchFamily="49" charset="-122"/>
              </a:rPr>
              <a:t>祂被挂在木头上，亲身担当了我们的罪，使我们既然在罪上死，就得以在义上活。因祂受的鞭伤，你们便得了医治。 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who Himself bore our sins in His own body on the tree, that we, having died to sins, might live for righteousness--by whose stripes you were healed.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22849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179512" y="260648"/>
            <a:ext cx="8712968" cy="6336704"/>
          </a:xfrm>
        </p:spPr>
        <p:txBody>
          <a:bodyPr>
            <a:normAutofit fontScale="92500"/>
          </a:bodyPr>
          <a:lstStyle/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罗马书</a:t>
            </a:r>
            <a:r>
              <a:rPr lang="en-US" altLang="zh-CN" sz="3600" b="1" dirty="0">
                <a:ea typeface="黑体" panose="02010609060101010101" pitchFamily="49" charset="-122"/>
              </a:rPr>
              <a:t>Romans 5:6】</a:t>
            </a:r>
            <a:r>
              <a:rPr lang="zh-CN" altLang="en-US" sz="3600" b="1" dirty="0">
                <a:ea typeface="黑体" panose="02010609060101010101" pitchFamily="49" charset="-122"/>
              </a:rPr>
              <a:t>因我们还软弱的时候，基督就按所定的日期为罪人死。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For when we were still without strength, in due time Christ died for the ungodly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</a:t>
            </a:r>
          </a:p>
          <a:p>
            <a:pPr algn="l"/>
            <a:endParaRPr lang="en-US" altLang="zh-CN" sz="900" b="1" dirty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马可福音</a:t>
            </a:r>
            <a:r>
              <a:rPr lang="en-US" altLang="zh-CN" sz="3600" b="1" dirty="0">
                <a:ea typeface="黑体" panose="02010609060101010101" pitchFamily="49" charset="-122"/>
              </a:rPr>
              <a:t>Mark 2:17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】</a:t>
            </a:r>
          </a:p>
          <a:p>
            <a:pPr algn="l"/>
            <a:r>
              <a:rPr lang="zh-CN" altLang="en-US" sz="3600" b="1" dirty="0" smtClean="0">
                <a:ea typeface="黑体" panose="02010609060101010101" pitchFamily="49" charset="-122"/>
              </a:rPr>
              <a:t>耶稣</a:t>
            </a:r>
            <a:r>
              <a:rPr lang="zh-CN" altLang="en-US" sz="3600" b="1" dirty="0">
                <a:ea typeface="黑体" panose="02010609060101010101" pitchFamily="49" charset="-122"/>
              </a:rPr>
              <a:t>听见，就对他们说：“康健的人用不着医生，有病的人才用得着。我来本不是召义人，乃是召罪人。”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When Jesus heard it, He said to them, "Those who are well have no need of a physician, but those who are sick. I did not come to call the righteous, but sinners, to repentance."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66581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179512" y="260648"/>
            <a:ext cx="8712968" cy="6336704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哥林多前书</a:t>
            </a:r>
            <a:r>
              <a:rPr lang="en-US" altLang="zh-CN" sz="3600" b="1" dirty="0">
                <a:ea typeface="黑体" panose="02010609060101010101" pitchFamily="49" charset="-122"/>
              </a:rPr>
              <a:t>1Corinthians 2:2】</a:t>
            </a:r>
          </a:p>
          <a:p>
            <a:pPr algn="l"/>
            <a:r>
              <a:rPr lang="zh-CN" altLang="en-US" sz="3600" b="1" dirty="0">
                <a:ea typeface="黑体" panose="02010609060101010101" pitchFamily="49" charset="-122"/>
              </a:rPr>
              <a:t>因为我曾定了主意，在你们中间不知道别的，只知道耶稣基督并他钉十字架。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For I determined not to know anything among you except Jesus Christ and Him crucified.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徒</a:t>
            </a:r>
            <a:r>
              <a:rPr lang="en-US" altLang="zh-CN" sz="3600" b="1" dirty="0">
                <a:ea typeface="黑体" panose="02010609060101010101" pitchFamily="49" charset="-122"/>
              </a:rPr>
              <a:t>4:12】</a:t>
            </a:r>
            <a:r>
              <a:rPr lang="zh-CN" altLang="en-US" sz="3600" b="1" dirty="0">
                <a:ea typeface="黑体" panose="02010609060101010101" pitchFamily="49" charset="-122"/>
              </a:rPr>
              <a:t>除他以外，别无拯救。因为在天下人间，没有赐下别的名，我们可以靠着得救。</a:t>
            </a:r>
            <a:r>
              <a:rPr lang="en-US" altLang="zh-CN" sz="3600" b="1" dirty="0">
                <a:ea typeface="黑体" panose="02010609060101010101" pitchFamily="49" charset="-122"/>
              </a:rPr>
              <a:t>Nor is there salvation in any other, for there is no other name under heaven given among men by which we must be saved.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52708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179512" y="260648"/>
            <a:ext cx="8712968" cy="6336704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加拉太书</a:t>
            </a:r>
            <a:r>
              <a:rPr lang="en-US" altLang="zh-CN" sz="3600" b="1" dirty="0">
                <a:ea typeface="黑体" panose="02010609060101010101" pitchFamily="49" charset="-122"/>
              </a:rPr>
              <a:t>Galatians 3:13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】</a:t>
            </a:r>
          </a:p>
          <a:p>
            <a:pPr algn="l"/>
            <a:r>
              <a:rPr lang="zh-CN" altLang="en-US" sz="3600" b="1" dirty="0" smtClean="0">
                <a:ea typeface="黑体" panose="02010609060101010101" pitchFamily="49" charset="-122"/>
              </a:rPr>
              <a:t>基督</a:t>
            </a:r>
            <a:r>
              <a:rPr lang="zh-CN" altLang="en-US" sz="3600" b="1" dirty="0">
                <a:ea typeface="黑体" panose="02010609060101010101" pitchFamily="49" charset="-122"/>
              </a:rPr>
              <a:t>既为我们受了咒诅，就赎出我们脱离律法的咒诅，因为经上记着：“凡挂在木头上都是被咒诅的。” 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Christ has redeemed us from the curse of the law, having become a curse for us (for it is written, "Cursed is everyone who hangs on a tree" 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86440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179512" y="260648"/>
            <a:ext cx="8712968" cy="6336704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以赛亚书 </a:t>
            </a:r>
            <a:r>
              <a:rPr lang="en-US" altLang="zh-CN" sz="3600" b="1" dirty="0">
                <a:ea typeface="黑体" panose="02010609060101010101" pitchFamily="49" charset="-122"/>
              </a:rPr>
              <a:t>Isaiah 53:4-6】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4</a:t>
            </a:r>
            <a:r>
              <a:rPr lang="zh-CN" altLang="en-US" sz="3600" b="1" dirty="0">
                <a:ea typeface="黑体" panose="02010609060101010101" pitchFamily="49" charset="-122"/>
              </a:rPr>
              <a:t>他诚然担当我们的忧患，背负我们的痛苦；我们却以为他受责罚，被　神击打苦待了。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Surely He has borne our griefs And carried our sorrows; Yet we esteemed Him stricken, Smitten by God, and afflicted.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5</a:t>
            </a:r>
            <a:r>
              <a:rPr lang="zh-CN" altLang="en-US" sz="3600" b="1" dirty="0">
                <a:ea typeface="黑体" panose="02010609060101010101" pitchFamily="49" charset="-122"/>
              </a:rPr>
              <a:t>哪知他为我们的过犯受害，为我们的罪孽压伤。因他受的刑罚，我们得平安；因他受的鞭伤，我们得医治。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But He was wounded for our transgressions, He was bruised for our iniquities; The chastisement for our peace was upon Him, And by His stripes we are healed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75654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179512" y="260648"/>
            <a:ext cx="8712968" cy="6336704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以赛亚书 </a:t>
            </a:r>
            <a:r>
              <a:rPr lang="en-US" altLang="zh-CN" sz="3600" b="1" dirty="0">
                <a:ea typeface="黑体" panose="02010609060101010101" pitchFamily="49" charset="-122"/>
              </a:rPr>
              <a:t>Isaiah 53:4-6】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6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我们都如羊走迷，各人偏行己路，耶和华使我们众人的罪孽都归在他身上。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All we like sheep have gone astray; We have turned, every one, to his own way; And the LORD has laid on Him the iniquity of us all.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63854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179512" y="260648"/>
            <a:ext cx="8712968" cy="6336704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约翰一书</a:t>
            </a:r>
            <a:r>
              <a:rPr lang="en-US" altLang="zh-CN" sz="3600" b="1" dirty="0">
                <a:ea typeface="黑体" panose="02010609060101010101" pitchFamily="49" charset="-122"/>
              </a:rPr>
              <a:t>1 John 4:10】</a:t>
            </a:r>
          </a:p>
          <a:p>
            <a:pPr algn="l"/>
            <a:r>
              <a:rPr lang="zh-CN" altLang="en-US" sz="3600" b="1" dirty="0">
                <a:ea typeface="黑体" panose="02010609060101010101" pitchFamily="49" charset="-122"/>
              </a:rPr>
              <a:t>不是我们爱　神，乃是　神爱我们，差他的儿子为我们的罪作了挽回祭，这就是爱了。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In this is love, not that we loved God, but that He loved us and sent His Son to be the propitiation for our sins.</a:t>
            </a:r>
          </a:p>
        </p:txBody>
      </p:sp>
    </p:spTree>
    <p:extLst>
      <p:ext uri="{BB962C8B-B14F-4D97-AF65-F5344CB8AC3E}">
        <p14:creationId xmlns:p14="http://schemas.microsoft.com/office/powerpoint/2010/main" val="227264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179512" y="260648"/>
            <a:ext cx="8712968" cy="6336704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加拉太书</a:t>
            </a:r>
            <a:r>
              <a:rPr lang="en-US" altLang="zh-CN" sz="3600" b="1" dirty="0">
                <a:ea typeface="黑体" panose="02010609060101010101" pitchFamily="49" charset="-122"/>
              </a:rPr>
              <a:t>Galatians 4:5-7】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5</a:t>
            </a:r>
            <a:r>
              <a:rPr lang="zh-CN" altLang="en-US" sz="3600" b="1" dirty="0">
                <a:ea typeface="黑体" panose="02010609060101010101" pitchFamily="49" charset="-122"/>
              </a:rPr>
              <a:t>要把律法以下的人赎出来，叫我们得着儿子的名分。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to redeem those who were under the law, that we might receive the adoption as sons.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6</a:t>
            </a:r>
            <a:r>
              <a:rPr lang="zh-CN" altLang="en-US" sz="3600" b="1" dirty="0">
                <a:ea typeface="黑体" panose="02010609060101010101" pitchFamily="49" charset="-122"/>
              </a:rPr>
              <a:t>你们既为儿子，　神就差他儿子的灵进入你们（原文作“我们”）的心，呼叫：“阿爸，父！” </a:t>
            </a:r>
            <a:r>
              <a:rPr lang="en-US" altLang="zh-CN" sz="3600" b="1" dirty="0">
                <a:ea typeface="黑体" panose="02010609060101010101" pitchFamily="49" charset="-122"/>
              </a:rPr>
              <a:t>And because you are sons, God has sent forth the Spirit of His Son into your hearts, crying out, "Abba, Father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!"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27877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179512" y="260648"/>
            <a:ext cx="8712968" cy="6336704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加拉太书</a:t>
            </a:r>
            <a:r>
              <a:rPr lang="en-US" altLang="zh-CN" sz="3600" b="1" dirty="0">
                <a:ea typeface="黑体" panose="02010609060101010101" pitchFamily="49" charset="-122"/>
              </a:rPr>
              <a:t>Galatians 4:5-7】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7</a:t>
            </a:r>
            <a:r>
              <a:rPr lang="zh-CN" altLang="en-US" sz="3600" b="1" dirty="0">
                <a:ea typeface="黑体" panose="02010609060101010101" pitchFamily="49" charset="-122"/>
              </a:rPr>
              <a:t>可见，从此以后，你不是奴仆，乃是儿子了。既是儿子，就靠着　神为后嗣。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Therefore you are no longer a slave but a son, and if a son, then an heir of God through Christ.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01165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3403</TotalTime>
  <Words>688</Words>
  <Application>Microsoft Office PowerPoint</Application>
  <PresentationFormat>全屏显示(4:3)</PresentationFormat>
  <Paragraphs>57</Paragraphs>
  <Slides>12</Slides>
  <Notes>12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9" baseType="lpstr">
      <vt:lpstr>新細明體</vt:lpstr>
      <vt:lpstr>黑体</vt:lpstr>
      <vt:lpstr>宋体</vt:lpstr>
      <vt:lpstr>Arial</vt:lpstr>
      <vt:lpstr>Calibri</vt:lpstr>
      <vt:lpstr>Calibri Light</vt:lpstr>
      <vt:lpstr>1_Office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377</cp:revision>
  <dcterms:created xsi:type="dcterms:W3CDTF">2014-02-25T17:54:08Z</dcterms:created>
  <dcterms:modified xsi:type="dcterms:W3CDTF">2017-04-09T05:31:08Z</dcterms:modified>
</cp:coreProperties>
</file>