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469" r:id="rId2"/>
    <p:sldId id="585" r:id="rId3"/>
    <p:sldId id="586" r:id="rId4"/>
    <p:sldId id="587" r:id="rId5"/>
    <p:sldId id="588" r:id="rId6"/>
    <p:sldId id="591" r:id="rId7"/>
    <p:sldId id="572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14" y="1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606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548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14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991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823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61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2017/4/14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1.  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23:34</a:t>
            </a:r>
            <a:r>
              <a:rPr lang="en-US" altLang="zh-CN" sz="3600" b="1" dirty="0">
                <a:ea typeface="黑体" panose="02010609060101010101" pitchFamily="49" charset="-122"/>
              </a:rPr>
              <a:t>】</a:t>
            </a:r>
            <a:r>
              <a:rPr lang="zh-CN" altLang="en-US" sz="3600" b="1" dirty="0">
                <a:ea typeface="黑体" panose="02010609060101010101" pitchFamily="49" charset="-122"/>
              </a:rPr>
              <a:t>当下</a:t>
            </a:r>
            <a:r>
              <a:rPr lang="zh-CN" altLang="en-US" sz="3600" b="1" dirty="0">
                <a:ea typeface="黑体" panose="02010609060101010101" pitchFamily="49" charset="-122"/>
              </a:rPr>
              <a:t>耶稣说：“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父啊，赦免他们！因为他们所作的，他们不晓得。</a:t>
            </a:r>
            <a:r>
              <a:rPr lang="zh-CN" altLang="en-US" sz="3600" b="1" dirty="0">
                <a:ea typeface="黑体" panose="02010609060101010101" pitchFamily="49" charset="-122"/>
              </a:rPr>
              <a:t>”兵丁就拈阄分他的衣服。</a:t>
            </a:r>
            <a:r>
              <a:rPr lang="en-US" altLang="zh-CN" sz="3600" b="1" dirty="0">
                <a:ea typeface="黑体" panose="02010609060101010101" pitchFamily="49" charset="-122"/>
              </a:rPr>
              <a:t>Then Jesus said,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Father, forgive them, for they do not know what they do.</a:t>
            </a:r>
            <a:r>
              <a:rPr lang="en-US" altLang="zh-CN" sz="3600" b="1" dirty="0">
                <a:ea typeface="黑体" panose="02010609060101010101" pitchFamily="49" charset="-122"/>
              </a:rPr>
              <a:t>" And they divided His garments and cast lots</a:t>
            </a:r>
            <a:r>
              <a:rPr lang="en-US" altLang="zh-CN" sz="3600" b="1" dirty="0">
                <a:ea typeface="黑体" panose="02010609060101010101" pitchFamily="49" charset="-122"/>
              </a:rPr>
              <a:t>.</a:t>
            </a:r>
          </a:p>
          <a:p>
            <a:pPr algn="l"/>
            <a:endParaRPr lang="en-US" altLang="zh-CN" sz="8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2.	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23:43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耶稣</a:t>
            </a:r>
            <a:r>
              <a:rPr lang="zh-CN" altLang="en-US" sz="3600" b="1" dirty="0">
                <a:ea typeface="黑体" panose="02010609060101010101" pitchFamily="49" charset="-122"/>
              </a:rPr>
              <a:t>对他说：“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我实在告诉你：今日你要同我在乐园里了。</a:t>
            </a:r>
            <a:r>
              <a:rPr lang="zh-CN" altLang="en-US" sz="3600" b="1" dirty="0">
                <a:ea typeface="黑体" panose="02010609060101010101" pitchFamily="49" charset="-122"/>
              </a:rPr>
              <a:t>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Jesus said to him,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Assuredly, I say to you, today you will be with Me in Paradise.</a:t>
            </a:r>
            <a:r>
              <a:rPr lang="en-US" altLang="zh-CN" sz="3600" b="1" dirty="0">
                <a:ea typeface="黑体" panose="02010609060101010101" pitchFamily="49" charset="-122"/>
              </a:rPr>
              <a:t>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3.	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19:26-27】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耶稣见母亲和他所爱的那门徒站在旁边，就对他母亲说：“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母亲（原文作“妇人”），看，你的儿子！</a:t>
            </a:r>
            <a:r>
              <a:rPr lang="zh-CN" altLang="en-US" sz="3600" b="1" dirty="0">
                <a:ea typeface="黑体" panose="02010609060101010101" pitchFamily="49" charset="-122"/>
              </a:rPr>
              <a:t>” 又对那门徒说：“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看，你的母亲！</a:t>
            </a:r>
            <a:r>
              <a:rPr lang="zh-CN" altLang="en-US" sz="3600" b="1" dirty="0">
                <a:ea typeface="黑体" panose="02010609060101010101" pitchFamily="49" charset="-122"/>
              </a:rPr>
              <a:t>”从此，那门徒就接她到自己家里去了。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When Jesus therefore saw His mother, and the disciple whom He loved standing by, He said to His mother,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Woman, behold your son!</a:t>
            </a:r>
            <a:r>
              <a:rPr lang="en-US" altLang="zh-CN" sz="3600" b="1" dirty="0">
                <a:ea typeface="黑体" panose="02010609060101010101" pitchFamily="49" charset="-122"/>
              </a:rPr>
              <a:t>" Then He said to the disciple,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Behold your mother!</a:t>
            </a:r>
            <a:r>
              <a:rPr lang="en-US" altLang="zh-CN" sz="3600" b="1" dirty="0">
                <a:ea typeface="黑体" panose="02010609060101010101" pitchFamily="49" charset="-122"/>
              </a:rPr>
              <a:t>" And from that hour that disciple took her to his own home.</a:t>
            </a:r>
          </a:p>
        </p:txBody>
      </p:sp>
    </p:spTree>
    <p:extLst>
      <p:ext uri="{BB962C8B-B14F-4D97-AF65-F5344CB8AC3E}">
        <p14:creationId xmlns:p14="http://schemas.microsoft.com/office/powerpoint/2010/main" val="56658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4.	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 </a:t>
            </a:r>
            <a:r>
              <a:rPr lang="en-US" altLang="zh-CN" sz="3600" b="1" dirty="0">
                <a:ea typeface="黑体" panose="02010609060101010101" pitchFamily="49" charset="-122"/>
              </a:rPr>
              <a:t>Matthew 27:46】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约在申初，耶稣大声喊着说：“以利，以利！拉马撒巴各大尼？”就是说：“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我的　神，我的　神！为什么离弃我</a:t>
            </a:r>
            <a:r>
              <a:rPr lang="zh-CN" altLang="en-US" sz="3600" b="1" dirty="0">
                <a:ea typeface="黑体" panose="02010609060101010101" pitchFamily="49" charset="-122"/>
              </a:rPr>
              <a:t>？”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about the ninth hour Jesus cried out with a loud voice, saying, "Eli, Eli, lama </a:t>
            </a:r>
            <a:r>
              <a:rPr lang="en-US" altLang="zh-CN" sz="3600" b="1" dirty="0" err="1">
                <a:ea typeface="黑体" panose="02010609060101010101" pitchFamily="49" charset="-122"/>
              </a:rPr>
              <a:t>sabachthani</a:t>
            </a:r>
            <a:r>
              <a:rPr lang="en-US" altLang="zh-CN" sz="3600" b="1" dirty="0">
                <a:ea typeface="黑体" panose="02010609060101010101" pitchFamily="49" charset="-122"/>
              </a:rPr>
              <a:t>?" that is,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My God, My God, why have You forsaken Me?</a:t>
            </a:r>
            <a:r>
              <a:rPr lang="en-US" altLang="zh-CN" sz="3600" b="1" dirty="0">
                <a:ea typeface="黑体" panose="02010609060101010101" pitchFamily="49" charset="-122"/>
              </a:rPr>
              <a:t>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270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5.</a:t>
            </a:r>
            <a:r>
              <a:rPr lang="en-US" altLang="zh-CN" sz="3600" b="1" dirty="0">
                <a:ea typeface="黑体" panose="02010609060101010101" pitchFamily="49" charset="-122"/>
              </a:rPr>
              <a:t>	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19:28】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这事以后，耶稣知道各样的事已经成了，为要使经上的话应验，就说：“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我渴了！</a:t>
            </a:r>
            <a:r>
              <a:rPr lang="zh-CN" altLang="en-US" sz="3600" b="1" dirty="0">
                <a:ea typeface="黑体" panose="02010609060101010101" pitchFamily="49" charset="-122"/>
              </a:rPr>
              <a:t>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After this, Jesus, knowing that all things were now accomplished, that the Scripture might be fulfilled, said,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I thirst</a:t>
            </a:r>
            <a:r>
              <a:rPr lang="en-US" altLang="zh-CN" sz="3600" b="1" dirty="0" smtClean="0">
                <a:solidFill>
                  <a:srgbClr val="FF0000"/>
                </a:solidFill>
                <a:ea typeface="黑体" panose="02010609060101010101" pitchFamily="49" charset="-122"/>
              </a:rPr>
              <a:t>!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</a:p>
          <a:p>
            <a:pPr algn="l"/>
            <a:endParaRPr lang="en-US" altLang="zh-CN" sz="11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6.</a:t>
            </a:r>
            <a:r>
              <a:rPr lang="en-US" altLang="zh-CN" sz="3600" b="1" dirty="0">
                <a:ea typeface="黑体" panose="02010609060101010101" pitchFamily="49" charset="-122"/>
              </a:rPr>
              <a:t>	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19:30】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耶稣尝（原文作“受”）了那醋，就说：“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成了！</a:t>
            </a:r>
            <a:r>
              <a:rPr lang="zh-CN" altLang="en-US" sz="3600" b="1" dirty="0">
                <a:ea typeface="黑体" panose="02010609060101010101" pitchFamily="49" charset="-122"/>
              </a:rPr>
              <a:t>”便低下头，将灵魂交付　神了。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So when Jesus had received the sour wine, He said,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It is finished!</a:t>
            </a:r>
            <a:r>
              <a:rPr lang="en-US" altLang="zh-CN" sz="3600" b="1" dirty="0">
                <a:ea typeface="黑体" panose="02010609060101010101" pitchFamily="49" charset="-122"/>
              </a:rPr>
              <a:t>" And bowing His head, He gave up His spirit.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644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7.	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 </a:t>
            </a:r>
            <a:r>
              <a:rPr lang="en-US" altLang="zh-CN" sz="3600" b="1" dirty="0">
                <a:ea typeface="黑体" panose="02010609060101010101" pitchFamily="49" charset="-122"/>
              </a:rPr>
              <a:t>Luke 23:46】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耶稣大声喊着说：“</a:t>
            </a:r>
            <a:r>
              <a:rPr lang="zh-CN" altLang="en-US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父啊，我将我的灵魂交在你手里！</a:t>
            </a:r>
            <a:r>
              <a:rPr lang="zh-CN" altLang="en-US" sz="3600" b="1" dirty="0">
                <a:ea typeface="黑体" panose="02010609060101010101" pitchFamily="49" charset="-122"/>
              </a:rPr>
              <a:t>”说了这话，气就断了。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when Jesus had cried out with a loud voice, He said, "</a:t>
            </a:r>
            <a:r>
              <a:rPr lang="en-US" altLang="zh-CN" sz="3600" b="1" dirty="0">
                <a:solidFill>
                  <a:srgbClr val="FF0000"/>
                </a:solidFill>
                <a:ea typeface="黑体" panose="02010609060101010101" pitchFamily="49" charset="-122"/>
              </a:rPr>
              <a:t>Father, "into Your hands I commit My spirit.</a:t>
            </a:r>
            <a:r>
              <a:rPr lang="en-US" altLang="zh-CN" sz="3600" b="1" dirty="0">
                <a:ea typeface="黑体" panose="02010609060101010101" pitchFamily="49" charset="-122"/>
              </a:rPr>
              <a:t>"' Having said this, He breathed His last.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565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3:16-18】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16</a:t>
            </a:r>
            <a:r>
              <a:rPr lang="zh-CN" altLang="en-US" sz="3600" b="1" dirty="0">
                <a:ea typeface="黑体" panose="02010609060101010101" pitchFamily="49" charset="-122"/>
              </a:rPr>
              <a:t>神爱世人，甚至将他的独生子赐给他们，叫一切信他的，不至灭亡，反得永生。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17</a:t>
            </a:r>
            <a:r>
              <a:rPr lang="zh-CN" altLang="en-US" sz="3600" b="1" dirty="0">
                <a:ea typeface="黑体" panose="02010609060101010101" pitchFamily="49" charset="-122"/>
              </a:rPr>
              <a:t>因为　神差他的儿子降世，不是要定世人的罪，乃是要叫世人因他得救。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God did not send His Son into the world to condemn the world, but that the world through Him might be saved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385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3:16-18】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600" b="1" dirty="0">
                <a:ea typeface="黑体" panose="02010609060101010101" pitchFamily="49" charset="-122"/>
              </a:rPr>
              <a:t>信他的人，不被定罪；不信的人，罪已经定了，因为他不信　神独生子的名。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"He who believes in Him is not condemned; but he who does not believe is condemned already, because he has not believed in the name of the only begotten Son of God.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26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3414</TotalTime>
  <Words>165</Words>
  <Application>Microsoft Office PowerPoint</Application>
  <PresentationFormat>全屏显示(4:3)</PresentationFormat>
  <Paragraphs>35</Paragraphs>
  <Slides>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381</cp:revision>
  <dcterms:created xsi:type="dcterms:W3CDTF">2014-02-25T17:54:08Z</dcterms:created>
  <dcterms:modified xsi:type="dcterms:W3CDTF">2017-04-14T22:45:59Z</dcterms:modified>
</cp:coreProperties>
</file>