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9"/>
  </p:notesMasterIdLst>
  <p:handoutMasterIdLst>
    <p:handoutMasterId r:id="rId20"/>
  </p:handoutMasterIdLst>
  <p:sldIdLst>
    <p:sldId id="469" r:id="rId2"/>
    <p:sldId id="600" r:id="rId3"/>
    <p:sldId id="601" r:id="rId4"/>
    <p:sldId id="599" r:id="rId5"/>
    <p:sldId id="585" r:id="rId6"/>
    <p:sldId id="586" r:id="rId7"/>
    <p:sldId id="602" r:id="rId8"/>
    <p:sldId id="587" r:id="rId9"/>
    <p:sldId id="603" r:id="rId10"/>
    <p:sldId id="604" r:id="rId11"/>
    <p:sldId id="592" r:id="rId12"/>
    <p:sldId id="593" r:id="rId13"/>
    <p:sldId id="588" r:id="rId14"/>
    <p:sldId id="605" r:id="rId15"/>
    <p:sldId id="606" r:id="rId16"/>
    <p:sldId id="607" r:id="rId17"/>
    <p:sldId id="609"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3" d="100"/>
          <a:sy n="63" d="100"/>
        </p:scale>
        <p:origin x="82" y="40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2017/4/22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2017/4/22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356302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27632164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665461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045991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8595637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36699938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12885270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2757461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1157591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1881241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696758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1171606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1008548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2627038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36872147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2263214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2017/4/22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2017/4/22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2017/4/22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2017/4/22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2017/4/22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2017/4/22</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2017/4/22</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2017/4/22</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2017/4/22</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2017/4/22</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2017/4/22</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2017/4/22</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9:27-31】</a:t>
            </a:r>
          </a:p>
          <a:p>
            <a:pPr algn="l">
              <a:lnSpc>
                <a:spcPct val="100000"/>
              </a:lnSpc>
            </a:pPr>
            <a:r>
              <a:rPr lang="en-US" altLang="zh-CN" sz="3600" b="1" dirty="0">
                <a:ea typeface="黑体" panose="02010609060101010101" pitchFamily="49" charset="-122"/>
              </a:rPr>
              <a:t>27</a:t>
            </a:r>
            <a:r>
              <a:rPr lang="zh-CN" altLang="en-US" sz="3600" b="1" dirty="0">
                <a:ea typeface="黑体" panose="02010609060101010101" pitchFamily="49" charset="-122"/>
              </a:rPr>
              <a:t>耶稣从那里往前走，有两个瞎子跟着他，喊叫说：“大卫的子孙，可怜我们吧！” </a:t>
            </a:r>
          </a:p>
          <a:p>
            <a:pPr algn="l">
              <a:lnSpc>
                <a:spcPct val="100000"/>
              </a:lnSpc>
            </a:pPr>
            <a:r>
              <a:rPr lang="en-US" altLang="zh-CN" sz="3600" b="1" dirty="0">
                <a:ea typeface="黑体" panose="02010609060101010101" pitchFamily="49" charset="-122"/>
              </a:rPr>
              <a:t>When Jesus departed from there, two blind men followed Him, crying out and saying, "Son of David, have mercy on us!"</a:t>
            </a:r>
          </a:p>
          <a:p>
            <a:pPr algn="l">
              <a:lnSpc>
                <a:spcPct val="100000"/>
              </a:lnSpc>
            </a:pPr>
            <a:r>
              <a:rPr lang="en-US" altLang="zh-CN" sz="3600" b="1" dirty="0">
                <a:ea typeface="黑体" panose="02010609060101010101" pitchFamily="49" charset="-122"/>
              </a:rPr>
              <a:t>28</a:t>
            </a:r>
            <a:r>
              <a:rPr lang="zh-CN" altLang="en-US" sz="3600" b="1" dirty="0">
                <a:ea typeface="黑体" panose="02010609060101010101" pitchFamily="49" charset="-122"/>
              </a:rPr>
              <a:t>耶稣进了房子，瞎子就来到他跟前。耶稣说：“你们信我能作这事吗？”他们说：“主啊，我们信！” </a:t>
            </a:r>
          </a:p>
          <a:p>
            <a:pPr algn="l">
              <a:lnSpc>
                <a:spcPct val="100000"/>
              </a:lnSpc>
            </a:pPr>
            <a:r>
              <a:rPr lang="en-US" altLang="zh-CN" sz="3600" b="1" dirty="0">
                <a:ea typeface="黑体" panose="02010609060101010101" pitchFamily="49" charset="-122"/>
              </a:rPr>
              <a:t>And when He had come into the house, the blind men came to Him. And Jesus said to them, "Do you believe that I am able to do this?" They said to Him, "Yes, Lord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15</a:t>
            </a:r>
            <a:r>
              <a:rPr lang="zh-CN" altLang="en-US" sz="3600" b="1" dirty="0">
                <a:ea typeface="黑体" panose="02010609060101010101" pitchFamily="49" charset="-122"/>
              </a:rPr>
              <a:t>：</a:t>
            </a:r>
            <a:r>
              <a:rPr lang="en-US" altLang="zh-CN" sz="3600" b="1" dirty="0">
                <a:ea typeface="黑体" panose="02010609060101010101" pitchFamily="49" charset="-122"/>
              </a:rPr>
              <a:t>22-27】</a:t>
            </a:r>
          </a:p>
          <a:p>
            <a:pPr algn="l"/>
            <a:r>
              <a:rPr lang="en-US" altLang="zh-CN" sz="3600" b="1" dirty="0" smtClean="0">
                <a:ea typeface="黑体" panose="02010609060101010101" pitchFamily="49" charset="-122"/>
              </a:rPr>
              <a:t>26</a:t>
            </a:r>
            <a:r>
              <a:rPr lang="zh-CN" altLang="en-US" sz="3600" b="1" dirty="0">
                <a:ea typeface="黑体" panose="02010609060101010101" pitchFamily="49" charset="-122"/>
              </a:rPr>
              <a:t>他回答说</a:t>
            </a:r>
            <a:r>
              <a:rPr lang="en-US" altLang="zh-CN" sz="3600" b="1" dirty="0">
                <a:ea typeface="黑体" panose="02010609060101010101" pitchFamily="49" charset="-122"/>
              </a:rPr>
              <a:t>:“</a:t>
            </a:r>
            <a:r>
              <a:rPr lang="zh-CN" altLang="en-US" sz="3600" b="1" dirty="0">
                <a:ea typeface="黑体" panose="02010609060101010101" pitchFamily="49" charset="-122"/>
              </a:rPr>
              <a:t>不好拿儿女的饼丢给狗吃。”</a:t>
            </a:r>
          </a:p>
          <a:p>
            <a:pPr algn="l"/>
            <a:r>
              <a:rPr lang="en-US" altLang="zh-CN" sz="3600" b="1" dirty="0">
                <a:ea typeface="黑体" panose="02010609060101010101" pitchFamily="49" charset="-122"/>
              </a:rPr>
              <a:t>But He answered and said, "It is not good to take the children's bread and throw it to the little dogs."</a:t>
            </a:r>
          </a:p>
          <a:p>
            <a:pPr algn="l"/>
            <a:r>
              <a:rPr lang="en-US" altLang="zh-CN" sz="3600" b="1" dirty="0">
                <a:ea typeface="黑体" panose="02010609060101010101" pitchFamily="49" charset="-122"/>
              </a:rPr>
              <a:t>27</a:t>
            </a:r>
            <a:r>
              <a:rPr lang="zh-CN" altLang="en-US" sz="3600" b="1" dirty="0">
                <a:ea typeface="黑体" panose="02010609060101010101" pitchFamily="49" charset="-122"/>
              </a:rPr>
              <a:t>妇人说</a:t>
            </a:r>
            <a:r>
              <a:rPr lang="en-US" altLang="zh-CN" sz="3600" b="1" dirty="0">
                <a:ea typeface="黑体" panose="02010609060101010101" pitchFamily="49" charset="-122"/>
              </a:rPr>
              <a:t>:“</a:t>
            </a:r>
            <a:r>
              <a:rPr lang="zh-CN" altLang="en-US" sz="3600" b="1" dirty="0">
                <a:ea typeface="黑体" panose="02010609060101010101" pitchFamily="49" charset="-122"/>
              </a:rPr>
              <a:t>主啊，不错；但是狗也吃它主人桌子上掉下来的碎渣儿。” </a:t>
            </a:r>
          </a:p>
          <a:p>
            <a:pPr algn="l"/>
            <a:r>
              <a:rPr lang="en-US" altLang="zh-CN" sz="3600" b="1" dirty="0">
                <a:ea typeface="黑体" panose="02010609060101010101" pitchFamily="49" charset="-122"/>
              </a:rPr>
              <a:t>And she said, "Yes, Lord, yet even the little dogs eat the crumbs which fall from their masters' table."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735639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希伯来书</a:t>
            </a:r>
            <a:r>
              <a:rPr lang="en-US" altLang="zh-CN" sz="3600" b="1" dirty="0">
                <a:ea typeface="黑体" panose="02010609060101010101" pitchFamily="49" charset="-122"/>
              </a:rPr>
              <a:t>Hebrews 11:6a</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人</a:t>
            </a:r>
            <a:r>
              <a:rPr lang="zh-CN" altLang="en-US" sz="3600" b="1" dirty="0">
                <a:ea typeface="黑体" panose="02010609060101010101" pitchFamily="49" charset="-122"/>
              </a:rPr>
              <a:t>非有信，就不能得　神的喜悦</a:t>
            </a:r>
            <a:r>
              <a:rPr lang="en-US" altLang="zh-CN" sz="3600" b="1" dirty="0" smtClean="0">
                <a:ea typeface="黑体" panose="02010609060101010101" pitchFamily="49" charset="-122"/>
              </a:rPr>
              <a:t>……</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without faith it is impossible to please God</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14:23b</a:t>
            </a:r>
            <a:r>
              <a:rPr lang="en-US" altLang="zh-CN" sz="3600" b="1" dirty="0" smtClean="0">
                <a:ea typeface="黑体" panose="02010609060101010101" pitchFamily="49" charset="-122"/>
              </a:rPr>
              <a:t>】</a:t>
            </a:r>
          </a:p>
          <a:p>
            <a:pPr algn="l"/>
            <a:r>
              <a:rPr lang="en-US" altLang="zh-CN" sz="3600" b="1" dirty="0" smtClean="0">
                <a:ea typeface="黑体" panose="02010609060101010101" pitchFamily="49" charset="-122"/>
              </a:rPr>
              <a:t>……</a:t>
            </a:r>
            <a:r>
              <a:rPr lang="zh-CN" altLang="en-US" sz="3600" b="1" dirty="0">
                <a:ea typeface="黑体" panose="02010609060101010101" pitchFamily="49" charset="-122"/>
              </a:rPr>
              <a:t>凡不出于信心的都是罪</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whatever is not from faith is sin.</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062763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彼得前书</a:t>
            </a:r>
            <a:r>
              <a:rPr lang="en-US" altLang="zh-CN" sz="3600" b="1" dirty="0">
                <a:ea typeface="黑体" panose="02010609060101010101" pitchFamily="49" charset="-122"/>
              </a:rPr>
              <a:t>1Peter 1:6-7】</a:t>
            </a:r>
          </a:p>
          <a:p>
            <a:pPr algn="l"/>
            <a:r>
              <a:rPr lang="en-US" altLang="zh-CN" sz="3600" b="1" dirty="0">
                <a:ea typeface="黑体" panose="02010609060101010101" pitchFamily="49" charset="-122"/>
              </a:rPr>
              <a:t>6</a:t>
            </a:r>
            <a:r>
              <a:rPr lang="zh-CN" altLang="en-US" sz="3600" b="1" dirty="0">
                <a:ea typeface="黑体" panose="02010609060101010101" pitchFamily="49" charset="-122"/>
              </a:rPr>
              <a:t>因此，你们是大有喜乐。但如今在百般的试炼中暂时忧愁，</a:t>
            </a:r>
          </a:p>
          <a:p>
            <a:pPr algn="l"/>
            <a:r>
              <a:rPr lang="en-US" altLang="zh-CN" sz="3600" b="1" dirty="0">
                <a:ea typeface="黑体" panose="02010609060101010101" pitchFamily="49" charset="-122"/>
              </a:rPr>
              <a:t>In this you greatly rejoice, though now for a little while, if need be, you have been grieved by various trials,</a:t>
            </a:r>
          </a:p>
          <a:p>
            <a:pPr algn="l"/>
            <a:r>
              <a:rPr lang="en-US" altLang="zh-CN" sz="3600" b="1" dirty="0">
                <a:ea typeface="黑体" panose="02010609060101010101" pitchFamily="49" charset="-122"/>
              </a:rPr>
              <a:t>7</a:t>
            </a:r>
            <a:r>
              <a:rPr lang="zh-CN" altLang="en-US" sz="3600" b="1" dirty="0">
                <a:ea typeface="黑体" panose="02010609060101010101" pitchFamily="49" charset="-122"/>
              </a:rPr>
              <a:t>叫你们的信心既被试验，就比那被火试验仍然能坏的金子更显宝贵，可以在耶稣基督显现的时候，得着称赞、荣耀、尊贵。</a:t>
            </a:r>
          </a:p>
          <a:p>
            <a:pPr algn="l"/>
            <a:r>
              <a:rPr lang="en-US" altLang="zh-CN" sz="3600" b="1" dirty="0">
                <a:ea typeface="黑体" panose="02010609060101010101" pitchFamily="49" charset="-122"/>
              </a:rPr>
              <a:t>that the genuineness of your faith, being much more precious than gold that perishes, though it is tested by fire, may be found to praise, honor, and glory at the revelation of Jesus Christ,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690115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77500" lnSpcReduction="2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申命记</a:t>
            </a:r>
            <a:r>
              <a:rPr lang="en-US" altLang="zh-CN" sz="3600" b="1" dirty="0">
                <a:ea typeface="黑体" panose="02010609060101010101" pitchFamily="49" charset="-122"/>
              </a:rPr>
              <a:t>Deuteronomy 8:2-6】</a:t>
            </a:r>
          </a:p>
          <a:p>
            <a:pPr algn="l"/>
            <a:r>
              <a:rPr lang="en-US" altLang="zh-CN" sz="3600" b="1" dirty="0">
                <a:ea typeface="黑体" panose="02010609060101010101" pitchFamily="49" charset="-122"/>
              </a:rPr>
              <a:t>2</a:t>
            </a:r>
            <a:r>
              <a:rPr lang="zh-CN" altLang="en-US" sz="3600" b="1" dirty="0">
                <a:ea typeface="黑体" panose="02010609060101010101" pitchFamily="49" charset="-122"/>
              </a:rPr>
              <a:t>你也要记念耶和华你的　神在旷野引导你这四十年，是要苦炼你、试验你，要知道你心内如何，肯守他的诫命不肯。</a:t>
            </a:r>
          </a:p>
          <a:p>
            <a:pPr algn="l"/>
            <a:r>
              <a:rPr lang="en-US" altLang="zh-CN" sz="3600" b="1" dirty="0">
                <a:ea typeface="黑体" panose="02010609060101010101" pitchFamily="49" charset="-122"/>
              </a:rPr>
              <a:t>And you shall remember that the LORD your God led you all the way these forty years in the wilderness, to humble you and test you, to know what was in your heart, whether you would keep His commandments or not</a:t>
            </a:r>
            <a:r>
              <a:rPr lang="en-US" altLang="zh-CN" sz="3600" b="1" dirty="0" smtClean="0">
                <a:ea typeface="黑体" panose="02010609060101010101" pitchFamily="49" charset="-122"/>
              </a:rPr>
              <a:t>.</a:t>
            </a:r>
          </a:p>
          <a:p>
            <a:pPr algn="l"/>
            <a:endParaRPr lang="en-US" altLang="zh-CN" sz="1000" b="1" dirty="0">
              <a:ea typeface="黑体" panose="02010609060101010101" pitchFamily="49" charset="-122"/>
            </a:endParaRPr>
          </a:p>
          <a:p>
            <a:pPr algn="l"/>
            <a:r>
              <a:rPr lang="en-US" altLang="zh-CN" sz="3600" b="1" dirty="0">
                <a:ea typeface="黑体" panose="02010609060101010101" pitchFamily="49" charset="-122"/>
              </a:rPr>
              <a:t>3</a:t>
            </a:r>
            <a:r>
              <a:rPr lang="zh-CN" altLang="en-US" sz="3600" b="1" dirty="0">
                <a:ea typeface="黑体" panose="02010609060101010101" pitchFamily="49" charset="-122"/>
              </a:rPr>
              <a:t>他苦炼你，任你饥饿，将你和你列祖所不认识的吗哪赐给你吃，使你知道人活着不是单靠食物，乃是靠耶和华口里所出的一切话。</a:t>
            </a:r>
          </a:p>
          <a:p>
            <a:pPr algn="l"/>
            <a:r>
              <a:rPr lang="en-US" altLang="zh-CN" sz="3600" b="1" dirty="0">
                <a:ea typeface="黑体" panose="02010609060101010101" pitchFamily="49" charset="-122"/>
              </a:rPr>
              <a:t>So He humbled you, allowed you to hunger, and fed you with manna which you did not know nor did your fathers know, that He might make you know that man shall not live by bread alone; but man lives by every word that proceeds from the mouth of the LORD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756541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申命记</a:t>
            </a:r>
            <a:r>
              <a:rPr lang="en-US" altLang="zh-CN" sz="3600" b="1" dirty="0">
                <a:ea typeface="黑体" panose="02010609060101010101" pitchFamily="49" charset="-122"/>
              </a:rPr>
              <a:t>Deuteronomy 8:2-6】</a:t>
            </a:r>
          </a:p>
          <a:p>
            <a:pPr algn="l"/>
            <a:r>
              <a:rPr lang="en-US" altLang="zh-CN" sz="3600" b="1" dirty="0" smtClean="0">
                <a:ea typeface="黑体" panose="02010609060101010101" pitchFamily="49" charset="-122"/>
              </a:rPr>
              <a:t>4</a:t>
            </a:r>
            <a:r>
              <a:rPr lang="zh-CN" altLang="en-US" sz="3600" b="1" dirty="0">
                <a:ea typeface="黑体" panose="02010609060101010101" pitchFamily="49" charset="-122"/>
              </a:rPr>
              <a:t>这四十年，你的衣服没有穿破，你的脚也没有肿。</a:t>
            </a:r>
          </a:p>
          <a:p>
            <a:pPr algn="l"/>
            <a:r>
              <a:rPr lang="en-US" altLang="zh-CN" sz="3600" b="1" dirty="0">
                <a:ea typeface="黑体" panose="02010609060101010101" pitchFamily="49" charset="-122"/>
              </a:rPr>
              <a:t>Your garments did not wear out on you, nor did your foot swell these forty years.</a:t>
            </a:r>
          </a:p>
          <a:p>
            <a:pPr algn="l"/>
            <a:r>
              <a:rPr lang="en-US" altLang="zh-CN" sz="3600" b="1" dirty="0">
                <a:ea typeface="黑体" panose="02010609060101010101" pitchFamily="49" charset="-122"/>
              </a:rPr>
              <a:t>5</a:t>
            </a:r>
            <a:r>
              <a:rPr lang="zh-CN" altLang="en-US" sz="3600" b="1" dirty="0">
                <a:ea typeface="黑体" panose="02010609060101010101" pitchFamily="49" charset="-122"/>
              </a:rPr>
              <a:t>你当心里思想，耶和华你　神管教你，好像人管教儿子一样。</a:t>
            </a:r>
          </a:p>
          <a:p>
            <a:pPr algn="l"/>
            <a:r>
              <a:rPr lang="en-US" altLang="zh-CN" sz="3600" b="1" dirty="0">
                <a:ea typeface="黑体" panose="02010609060101010101" pitchFamily="49" charset="-122"/>
              </a:rPr>
              <a:t>You should know in your heart that as a man chastens his son, so the LORD your God chastens you</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020685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申命记</a:t>
            </a:r>
            <a:r>
              <a:rPr lang="en-US" altLang="zh-CN" sz="3600" b="1" dirty="0">
                <a:ea typeface="黑体" panose="02010609060101010101" pitchFamily="49" charset="-122"/>
              </a:rPr>
              <a:t>Deuteronomy 8:2-6】</a:t>
            </a:r>
          </a:p>
          <a:p>
            <a:pPr algn="l"/>
            <a:r>
              <a:rPr lang="en-US" altLang="zh-CN" sz="3600" b="1" dirty="0" smtClean="0">
                <a:ea typeface="黑体" panose="02010609060101010101" pitchFamily="49" charset="-122"/>
              </a:rPr>
              <a:t>6</a:t>
            </a:r>
            <a:r>
              <a:rPr lang="zh-CN" altLang="en-US" sz="3600" b="1" dirty="0">
                <a:ea typeface="黑体" panose="02010609060101010101" pitchFamily="49" charset="-122"/>
              </a:rPr>
              <a:t>你要谨守耶和华你　神的诫命，遵行他的道，敬畏他；</a:t>
            </a:r>
          </a:p>
          <a:p>
            <a:pPr algn="l"/>
            <a:r>
              <a:rPr lang="en-US" altLang="zh-CN" sz="3600" b="1" dirty="0">
                <a:ea typeface="黑体" panose="02010609060101010101" pitchFamily="49" charset="-122"/>
              </a:rPr>
              <a:t>"Therefore you shall keep the commandments of the LORD your God, to walk in His ways and to fear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47851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哥林多后书</a:t>
            </a:r>
            <a:r>
              <a:rPr lang="en-US" altLang="zh-CN" sz="3600" b="1" dirty="0">
                <a:ea typeface="黑体" panose="02010609060101010101" pitchFamily="49" charset="-122"/>
              </a:rPr>
              <a:t>2Corinthians 4:16-18】</a:t>
            </a:r>
          </a:p>
          <a:p>
            <a:pPr algn="l"/>
            <a:r>
              <a:rPr lang="en-US" altLang="zh-CN" sz="3600" b="1" dirty="0">
                <a:ea typeface="黑体" panose="02010609060101010101" pitchFamily="49" charset="-122"/>
              </a:rPr>
              <a:t>16</a:t>
            </a:r>
            <a:r>
              <a:rPr lang="zh-CN" altLang="en-US" sz="3600" b="1" dirty="0">
                <a:ea typeface="黑体" panose="02010609060101010101" pitchFamily="49" charset="-122"/>
              </a:rPr>
              <a:t>所以，我们不丧胆。外体虽然毁坏，内心却一天新似一天。</a:t>
            </a:r>
          </a:p>
          <a:p>
            <a:pPr algn="l"/>
            <a:r>
              <a:rPr lang="en-US" altLang="zh-CN" sz="3600" b="1" dirty="0">
                <a:ea typeface="黑体" panose="02010609060101010101" pitchFamily="49" charset="-122"/>
              </a:rPr>
              <a:t>Therefore we do not lose heart. Even though our outward man is perishing, yet the inward man is being renewed day by day.</a:t>
            </a:r>
          </a:p>
          <a:p>
            <a:pPr algn="l"/>
            <a:r>
              <a:rPr lang="en-US" altLang="zh-CN" sz="3600" b="1" dirty="0">
                <a:ea typeface="黑体" panose="02010609060101010101" pitchFamily="49" charset="-122"/>
              </a:rPr>
              <a:t>17</a:t>
            </a:r>
            <a:r>
              <a:rPr lang="zh-CN" altLang="en-US" sz="3600" b="1" dirty="0">
                <a:ea typeface="黑体" panose="02010609060101010101" pitchFamily="49" charset="-122"/>
              </a:rPr>
              <a:t>我们这至暂至轻的苦楚，要为我们成就极重无比永远的荣耀。</a:t>
            </a:r>
          </a:p>
          <a:p>
            <a:pPr algn="l"/>
            <a:r>
              <a:rPr lang="en-US" altLang="zh-CN" sz="3600" b="1" dirty="0">
                <a:ea typeface="黑体" panose="02010609060101010101" pitchFamily="49" charset="-122"/>
              </a:rPr>
              <a:t>For our light affliction, which is but for a moment, is working for us a far more exceeding and eternal weight of glory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191810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哥林多后书</a:t>
            </a:r>
            <a:r>
              <a:rPr lang="en-US" altLang="zh-CN" sz="3600" b="1" dirty="0">
                <a:ea typeface="黑体" panose="02010609060101010101" pitchFamily="49" charset="-122"/>
              </a:rPr>
              <a:t>2Corinthians 4:16-18】</a:t>
            </a:r>
          </a:p>
          <a:p>
            <a:pPr algn="l"/>
            <a:r>
              <a:rPr lang="en-US" altLang="zh-CN" sz="3600" b="1" dirty="0" smtClean="0">
                <a:ea typeface="黑体" panose="02010609060101010101" pitchFamily="49" charset="-122"/>
              </a:rPr>
              <a:t>18</a:t>
            </a:r>
            <a:r>
              <a:rPr lang="zh-CN" altLang="en-US" sz="3600" b="1" dirty="0">
                <a:ea typeface="黑体" panose="02010609060101010101" pitchFamily="49" charset="-122"/>
              </a:rPr>
              <a:t>原来我们不是顾念所见的，乃是顾念所不见的；因为所见的是暂时的，所不见的是永远的。</a:t>
            </a:r>
          </a:p>
          <a:p>
            <a:pPr algn="l"/>
            <a:r>
              <a:rPr lang="en-US" altLang="zh-CN" sz="3600" b="1" dirty="0">
                <a:ea typeface="黑体" panose="02010609060101010101" pitchFamily="49" charset="-122"/>
              </a:rPr>
              <a:t>while we do not look at the things which are seen, but at the things which are not seen. For the things which are seen are temporary, but the things which are not seen are eternal.</a:t>
            </a:r>
          </a:p>
        </p:txBody>
      </p:sp>
    </p:spTree>
    <p:extLst>
      <p:ext uri="{BB962C8B-B14F-4D97-AF65-F5344CB8AC3E}">
        <p14:creationId xmlns:p14="http://schemas.microsoft.com/office/powerpoint/2010/main" val="38635383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9:27-31】</a:t>
            </a:r>
          </a:p>
          <a:p>
            <a:pPr algn="l">
              <a:lnSpc>
                <a:spcPct val="100000"/>
              </a:lnSpc>
            </a:pPr>
            <a:r>
              <a:rPr lang="en-US" altLang="zh-CN" sz="3600" b="1" dirty="0" smtClean="0">
                <a:ea typeface="黑体" panose="02010609060101010101" pitchFamily="49" charset="-122"/>
              </a:rPr>
              <a:t>29</a:t>
            </a:r>
            <a:r>
              <a:rPr lang="zh-CN" altLang="en-US" sz="3600" b="1" dirty="0">
                <a:ea typeface="黑体" panose="02010609060101010101" pitchFamily="49" charset="-122"/>
              </a:rPr>
              <a:t>耶稣就摸他们的眼睛，说：“照着你们的信给你们成全了吧！” </a:t>
            </a:r>
          </a:p>
          <a:p>
            <a:pPr algn="l">
              <a:lnSpc>
                <a:spcPct val="100000"/>
              </a:lnSpc>
            </a:pPr>
            <a:r>
              <a:rPr lang="en-US" altLang="zh-CN" sz="3600" b="1" dirty="0">
                <a:ea typeface="黑体" panose="02010609060101010101" pitchFamily="49" charset="-122"/>
              </a:rPr>
              <a:t>Then He touched their eyes, saying, "According to your faith let it be to you."</a:t>
            </a:r>
          </a:p>
          <a:p>
            <a:pPr algn="l">
              <a:lnSpc>
                <a:spcPct val="100000"/>
              </a:lnSpc>
            </a:pPr>
            <a:r>
              <a:rPr lang="en-US" altLang="zh-CN" sz="3600" b="1" dirty="0">
                <a:ea typeface="黑体" panose="02010609060101010101" pitchFamily="49" charset="-122"/>
              </a:rPr>
              <a:t>30</a:t>
            </a:r>
            <a:r>
              <a:rPr lang="zh-CN" altLang="en-US" sz="3600" b="1" dirty="0">
                <a:ea typeface="黑体" panose="02010609060101010101" pitchFamily="49" charset="-122"/>
              </a:rPr>
              <a:t>他们的眼睛就开了。耶稣切切地嘱咐他们说：“你们要小心，不可叫人知道。” </a:t>
            </a:r>
          </a:p>
          <a:p>
            <a:pPr algn="l">
              <a:lnSpc>
                <a:spcPct val="100000"/>
              </a:lnSpc>
            </a:pPr>
            <a:r>
              <a:rPr lang="en-US" altLang="zh-CN" sz="3600" b="1" dirty="0">
                <a:ea typeface="黑体" panose="02010609060101010101" pitchFamily="49" charset="-122"/>
              </a:rPr>
              <a:t>And their eyes were opened. And Jesus sternly warned them, saying, "See that no one knows it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94401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9:27-31】</a:t>
            </a:r>
          </a:p>
          <a:p>
            <a:pPr algn="l">
              <a:lnSpc>
                <a:spcPct val="100000"/>
              </a:lnSpc>
            </a:pPr>
            <a:r>
              <a:rPr lang="en-US" altLang="zh-CN" sz="3600" b="1" dirty="0" smtClean="0">
                <a:ea typeface="黑体" panose="02010609060101010101" pitchFamily="49" charset="-122"/>
              </a:rPr>
              <a:t>31</a:t>
            </a:r>
            <a:r>
              <a:rPr lang="zh-CN" altLang="en-US" sz="3600" b="1" dirty="0">
                <a:ea typeface="黑体" panose="02010609060101010101" pitchFamily="49" charset="-122"/>
              </a:rPr>
              <a:t>他们出去，竟把他的名声传遍了那地方。</a:t>
            </a:r>
          </a:p>
          <a:p>
            <a:pPr algn="l">
              <a:lnSpc>
                <a:spcPct val="100000"/>
              </a:lnSpc>
            </a:pPr>
            <a:r>
              <a:rPr lang="en-US" altLang="zh-CN" sz="3600" b="1" dirty="0">
                <a:ea typeface="黑体" panose="02010609060101010101" pitchFamily="49" charset="-122"/>
              </a:rPr>
              <a:t>But when they had departed, they spread the news about Him in all that country.</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173389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a:bodyPr>
          <a:lstStyle/>
          <a:p>
            <a:pPr algn="l"/>
            <a:r>
              <a:rPr lang="en-US" altLang="zh-CN" sz="3600" b="1" dirty="0" smtClean="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1:68-70】</a:t>
            </a:r>
          </a:p>
          <a:p>
            <a:pPr algn="l"/>
            <a:r>
              <a:rPr lang="en-US" altLang="zh-CN" sz="3600" b="1" dirty="0">
                <a:ea typeface="黑体" panose="02010609060101010101" pitchFamily="49" charset="-122"/>
              </a:rPr>
              <a:t>68“</a:t>
            </a:r>
            <a:r>
              <a:rPr lang="zh-CN" altLang="en-US" sz="3600" b="1" dirty="0">
                <a:ea typeface="黑体" panose="02010609060101010101" pitchFamily="49" charset="-122"/>
              </a:rPr>
              <a:t>主以色列的　神是应当称颂的，因他眷顾他的百姓，为他们施行救赎。</a:t>
            </a:r>
          </a:p>
          <a:p>
            <a:pPr algn="l"/>
            <a:r>
              <a:rPr lang="en-US" altLang="zh-CN" sz="3600" b="1" dirty="0">
                <a:ea typeface="黑体" panose="02010609060101010101" pitchFamily="49" charset="-122"/>
              </a:rPr>
              <a:t>"Blessed is the Lord God of Israel, For He has visited and redeemed His people,</a:t>
            </a:r>
          </a:p>
          <a:p>
            <a:pPr algn="l"/>
            <a:r>
              <a:rPr lang="en-US" altLang="zh-CN" sz="3600" b="1" dirty="0">
                <a:ea typeface="黑体" panose="02010609060101010101" pitchFamily="49" charset="-122"/>
              </a:rPr>
              <a:t>69</a:t>
            </a:r>
            <a:r>
              <a:rPr lang="zh-CN" altLang="en-US" sz="3600" b="1" dirty="0">
                <a:ea typeface="黑体" panose="02010609060101010101" pitchFamily="49" charset="-122"/>
              </a:rPr>
              <a:t>在他仆人大卫家中，为我们兴起了拯救的角，</a:t>
            </a:r>
          </a:p>
          <a:p>
            <a:pPr algn="l"/>
            <a:r>
              <a:rPr lang="en-US" altLang="zh-CN" sz="3600" b="1" dirty="0">
                <a:ea typeface="黑体" panose="02010609060101010101" pitchFamily="49" charset="-122"/>
              </a:rPr>
              <a:t>And has raised up a horn of salvation for us In the house of His servant David,</a:t>
            </a:r>
          </a:p>
          <a:p>
            <a:pPr algn="l"/>
            <a:r>
              <a:rPr lang="en-US" altLang="zh-CN" sz="3600" b="1" dirty="0">
                <a:ea typeface="黑体" panose="02010609060101010101" pitchFamily="49" charset="-122"/>
              </a:rPr>
              <a:t>70</a:t>
            </a:r>
            <a:r>
              <a:rPr lang="zh-CN" altLang="en-US" sz="3600" b="1" dirty="0">
                <a:ea typeface="黑体" panose="02010609060101010101" pitchFamily="49" charset="-122"/>
              </a:rPr>
              <a:t>正如主藉着从创世以来，圣先知的口所说的话，</a:t>
            </a:r>
          </a:p>
          <a:p>
            <a:pPr algn="l"/>
            <a:r>
              <a:rPr lang="en-US" altLang="zh-CN" sz="3600" b="1" dirty="0">
                <a:ea typeface="黑体" panose="02010609060101010101" pitchFamily="49" charset="-122"/>
              </a:rPr>
              <a:t>As He spoke by the mouth of His holy prophets, Who have been since the world began,</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016109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20:29</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耶稣</a:t>
            </a:r>
            <a:r>
              <a:rPr lang="zh-CN" altLang="en-US" sz="3600" b="1" dirty="0">
                <a:ea typeface="黑体" panose="02010609060101010101" pitchFamily="49" charset="-122"/>
              </a:rPr>
              <a:t>对他说：“你因看见了我才信；那没有看见就信的有福了</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Because </a:t>
            </a:r>
            <a:r>
              <a:rPr lang="en-US" altLang="zh-CN" sz="3600" b="1" dirty="0">
                <a:ea typeface="黑体" panose="02010609060101010101" pitchFamily="49" charset="-122"/>
              </a:rPr>
              <a:t>you have seen me, you have believed; blessed are those who have not seen and yet have believed.”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665814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以赛亚</a:t>
            </a:r>
            <a:r>
              <a:rPr lang="en-US" altLang="zh-CN" sz="3600" b="1" dirty="0">
                <a:ea typeface="黑体" panose="02010609060101010101" pitchFamily="49" charset="-122"/>
              </a:rPr>
              <a:t>Isaiah 35:4-6】</a:t>
            </a:r>
          </a:p>
          <a:p>
            <a:pPr algn="l"/>
            <a:r>
              <a:rPr lang="en-US" altLang="zh-CN" sz="3600" b="1" dirty="0">
                <a:ea typeface="黑体" panose="02010609060101010101" pitchFamily="49" charset="-122"/>
              </a:rPr>
              <a:t>4</a:t>
            </a:r>
            <a:r>
              <a:rPr lang="zh-CN" altLang="en-US" sz="3600" b="1" dirty="0">
                <a:ea typeface="黑体" panose="02010609060101010101" pitchFamily="49" charset="-122"/>
              </a:rPr>
              <a:t>对胆怯的人说：“你们要刚强，不要惧怕。看哪，你们的　神必来报仇，必来施行极大的报应，他必来拯救你们。” </a:t>
            </a:r>
          </a:p>
          <a:p>
            <a:pPr algn="l"/>
            <a:r>
              <a:rPr lang="en-US" altLang="zh-CN" sz="3600" b="1" dirty="0">
                <a:ea typeface="黑体" panose="02010609060101010101" pitchFamily="49" charset="-122"/>
              </a:rPr>
              <a:t>Say to those who are fearful-hearted, "Be strong, do not fear! Behold, your God will come with vengeance, With the recompense of God; He will come and save you."</a:t>
            </a:r>
          </a:p>
          <a:p>
            <a:pPr algn="l"/>
            <a:r>
              <a:rPr lang="en-US" altLang="zh-CN" sz="3600" b="1" dirty="0">
                <a:ea typeface="黑体" panose="02010609060101010101" pitchFamily="49" charset="-122"/>
              </a:rPr>
              <a:t>5</a:t>
            </a:r>
            <a:r>
              <a:rPr lang="zh-CN" altLang="en-US" sz="3600" b="1" dirty="0">
                <a:ea typeface="黑体" panose="02010609060101010101" pitchFamily="49" charset="-122"/>
              </a:rPr>
              <a:t>那时瞎子的眼必睁开，聋子的耳必开通；</a:t>
            </a:r>
          </a:p>
          <a:p>
            <a:pPr algn="l"/>
            <a:r>
              <a:rPr lang="en-US" altLang="zh-CN" sz="3600" b="1" dirty="0">
                <a:ea typeface="黑体" panose="02010609060101010101" pitchFamily="49" charset="-122"/>
              </a:rPr>
              <a:t>Then the eyes of the blind shall be opened, And the ears of the deaf shall be unstopped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52708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以赛亚</a:t>
            </a:r>
            <a:r>
              <a:rPr lang="en-US" altLang="zh-CN" sz="3600" b="1" dirty="0">
                <a:ea typeface="黑体" panose="02010609060101010101" pitchFamily="49" charset="-122"/>
              </a:rPr>
              <a:t>Isaiah 35:4-6】</a:t>
            </a:r>
          </a:p>
          <a:p>
            <a:pPr algn="l"/>
            <a:r>
              <a:rPr lang="en-US" altLang="zh-CN" sz="3600" b="1" dirty="0" smtClean="0">
                <a:ea typeface="黑体" panose="02010609060101010101" pitchFamily="49" charset="-122"/>
              </a:rPr>
              <a:t>6</a:t>
            </a:r>
            <a:r>
              <a:rPr lang="zh-CN" altLang="en-US" sz="3600" b="1" dirty="0">
                <a:ea typeface="黑体" panose="02010609060101010101" pitchFamily="49" charset="-122"/>
              </a:rPr>
              <a:t>那时瘸子必跳跃像鹿，哑巴的舌头必能歌唱；在旷野必有水发出，在沙漠必有河涌流。</a:t>
            </a:r>
          </a:p>
          <a:p>
            <a:pPr algn="l"/>
            <a:r>
              <a:rPr lang="en-US" altLang="zh-CN" sz="3600" b="1" dirty="0">
                <a:ea typeface="黑体" panose="02010609060101010101" pitchFamily="49" charset="-122"/>
              </a:rPr>
              <a:t>Then the lame shall leap like a deer, And the tongue of the dumb sing. For waters shall burst forth in the wilderness, And streams in the desert.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522018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15</a:t>
            </a:r>
            <a:r>
              <a:rPr lang="zh-CN" altLang="en-US" sz="3600" b="1" dirty="0">
                <a:ea typeface="黑体" panose="02010609060101010101" pitchFamily="49" charset="-122"/>
              </a:rPr>
              <a:t>：</a:t>
            </a:r>
            <a:r>
              <a:rPr lang="en-US" altLang="zh-CN" sz="3600" b="1" dirty="0">
                <a:ea typeface="黑体" panose="02010609060101010101" pitchFamily="49" charset="-122"/>
              </a:rPr>
              <a:t>22-27】</a:t>
            </a:r>
          </a:p>
          <a:p>
            <a:pPr algn="l"/>
            <a:r>
              <a:rPr lang="en-US" altLang="zh-CN" sz="3600" b="1" dirty="0">
                <a:ea typeface="黑体" panose="02010609060101010101" pitchFamily="49" charset="-122"/>
              </a:rPr>
              <a:t>22</a:t>
            </a:r>
            <a:r>
              <a:rPr lang="zh-CN" altLang="en-US" sz="3600" b="1" dirty="0">
                <a:ea typeface="黑体" panose="02010609060101010101" pitchFamily="49" charset="-122"/>
              </a:rPr>
              <a:t>有一个迦南妇人，从那地方出来，喊着说</a:t>
            </a:r>
            <a:r>
              <a:rPr lang="en-US" altLang="zh-CN" sz="3600" b="1" dirty="0">
                <a:ea typeface="黑体" panose="02010609060101010101" pitchFamily="49" charset="-122"/>
              </a:rPr>
              <a:t>:“</a:t>
            </a:r>
            <a:r>
              <a:rPr lang="zh-CN" altLang="en-US" sz="3600" b="1" dirty="0">
                <a:ea typeface="黑体" panose="02010609060101010101" pitchFamily="49" charset="-122"/>
              </a:rPr>
              <a:t>主啊</a:t>
            </a:r>
            <a:r>
              <a:rPr lang="en-US" altLang="zh-CN" sz="3600" b="1" dirty="0">
                <a:ea typeface="黑体" panose="02010609060101010101" pitchFamily="49" charset="-122"/>
              </a:rPr>
              <a:t>!</a:t>
            </a:r>
            <a:r>
              <a:rPr lang="zh-CN" altLang="en-US" sz="3600" b="1" dirty="0">
                <a:ea typeface="黑体" panose="02010609060101010101" pitchFamily="49" charset="-122"/>
              </a:rPr>
              <a:t>大卫的子孙，可怜我</a:t>
            </a:r>
            <a:r>
              <a:rPr lang="en-US" altLang="zh-CN" sz="3600" b="1" dirty="0">
                <a:ea typeface="黑体" panose="02010609060101010101" pitchFamily="49" charset="-122"/>
              </a:rPr>
              <a:t>!</a:t>
            </a:r>
            <a:r>
              <a:rPr lang="zh-CN" altLang="en-US" sz="3600" b="1" dirty="0">
                <a:ea typeface="黑体" panose="02010609060101010101" pitchFamily="49" charset="-122"/>
              </a:rPr>
              <a:t>我女儿被鬼附得甚苦。”</a:t>
            </a:r>
          </a:p>
          <a:p>
            <a:pPr algn="l"/>
            <a:r>
              <a:rPr lang="en-US" altLang="zh-CN" sz="3600" b="1" dirty="0">
                <a:ea typeface="黑体" panose="02010609060101010101" pitchFamily="49" charset="-122"/>
              </a:rPr>
              <a:t>And behold, a woman of Canaan came from that region and cried out to Him, saying, "Have mercy on me, O Lord, Son of David! My daughter is severely demon-possessed."</a:t>
            </a:r>
          </a:p>
          <a:p>
            <a:pPr algn="l"/>
            <a:r>
              <a:rPr lang="en-US" altLang="zh-CN" sz="3600" b="1" dirty="0">
                <a:ea typeface="黑体" panose="02010609060101010101" pitchFamily="49" charset="-122"/>
              </a:rPr>
              <a:t>23</a:t>
            </a:r>
            <a:r>
              <a:rPr lang="zh-CN" altLang="en-US" sz="3600" b="1" dirty="0">
                <a:ea typeface="黑体" panose="02010609060101010101" pitchFamily="49" charset="-122"/>
              </a:rPr>
              <a:t>耶稣却一言不答。门徒进前来，求他说</a:t>
            </a:r>
            <a:r>
              <a:rPr lang="en-US" altLang="zh-CN" sz="3600" b="1" dirty="0">
                <a:ea typeface="黑体" panose="02010609060101010101" pitchFamily="49" charset="-122"/>
              </a:rPr>
              <a:t>:“</a:t>
            </a:r>
            <a:r>
              <a:rPr lang="zh-CN" altLang="en-US" sz="3600" b="1" dirty="0">
                <a:ea typeface="黑体" panose="02010609060101010101" pitchFamily="49" charset="-122"/>
              </a:rPr>
              <a:t>这妇人在我们后头喊叫。请打发她走吧</a:t>
            </a:r>
            <a:r>
              <a:rPr lang="en-US" altLang="zh-CN" sz="3600" b="1" dirty="0">
                <a:ea typeface="黑体" panose="02010609060101010101" pitchFamily="49" charset="-122"/>
              </a:rPr>
              <a:t>!” </a:t>
            </a:r>
          </a:p>
          <a:p>
            <a:pPr algn="l"/>
            <a:r>
              <a:rPr lang="en-US" altLang="zh-CN" sz="3600" b="1" dirty="0">
                <a:ea typeface="黑体" panose="02010609060101010101" pitchFamily="49" charset="-122"/>
              </a:rPr>
              <a:t>But He answered her not a word. And His disciples came and urged Him, saying, "Send her away, for she cries out after us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864403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 </a:t>
            </a:r>
            <a:r>
              <a:rPr lang="en-US" altLang="zh-CN" sz="3600" b="1" dirty="0">
                <a:ea typeface="黑体" panose="02010609060101010101" pitchFamily="49" charset="-122"/>
              </a:rPr>
              <a:t>Matthew 15</a:t>
            </a:r>
            <a:r>
              <a:rPr lang="zh-CN" altLang="en-US" sz="3600" b="1" dirty="0">
                <a:ea typeface="黑体" panose="02010609060101010101" pitchFamily="49" charset="-122"/>
              </a:rPr>
              <a:t>：</a:t>
            </a:r>
            <a:r>
              <a:rPr lang="en-US" altLang="zh-CN" sz="3600" b="1" dirty="0">
                <a:ea typeface="黑体" panose="02010609060101010101" pitchFamily="49" charset="-122"/>
              </a:rPr>
              <a:t>22-27】</a:t>
            </a:r>
          </a:p>
          <a:p>
            <a:pPr algn="l"/>
            <a:r>
              <a:rPr lang="en-US" altLang="zh-CN" sz="3600" b="1" dirty="0" smtClean="0">
                <a:ea typeface="黑体" panose="02010609060101010101" pitchFamily="49" charset="-122"/>
              </a:rPr>
              <a:t>24</a:t>
            </a:r>
            <a:r>
              <a:rPr lang="zh-CN" altLang="en-US" sz="3600" b="1" dirty="0">
                <a:ea typeface="黑体" panose="02010609060101010101" pitchFamily="49" charset="-122"/>
              </a:rPr>
              <a:t>耶稣说</a:t>
            </a:r>
            <a:r>
              <a:rPr lang="en-US" altLang="zh-CN" sz="3600" b="1" dirty="0">
                <a:ea typeface="黑体" panose="02010609060101010101" pitchFamily="49" charset="-122"/>
              </a:rPr>
              <a:t>:“</a:t>
            </a:r>
            <a:r>
              <a:rPr lang="zh-CN" altLang="en-US" sz="3600" b="1" dirty="0">
                <a:ea typeface="黑体" panose="02010609060101010101" pitchFamily="49" charset="-122"/>
              </a:rPr>
              <a:t>我奉差遣不过是到以色列家迷失的羊那里去。”</a:t>
            </a:r>
          </a:p>
          <a:p>
            <a:pPr algn="l"/>
            <a:r>
              <a:rPr lang="en-US" altLang="zh-CN" sz="3600" b="1" dirty="0">
                <a:ea typeface="黑体" panose="02010609060101010101" pitchFamily="49" charset="-122"/>
              </a:rPr>
              <a:t>But He answered and said, "I was not sent except to the lost sheep of the house of Israel."</a:t>
            </a:r>
          </a:p>
          <a:p>
            <a:pPr algn="l"/>
            <a:r>
              <a:rPr lang="en-US" altLang="zh-CN" sz="3600" b="1" dirty="0">
                <a:ea typeface="黑体" panose="02010609060101010101" pitchFamily="49" charset="-122"/>
              </a:rPr>
              <a:t>25</a:t>
            </a:r>
            <a:r>
              <a:rPr lang="zh-CN" altLang="en-US" sz="3600" b="1" dirty="0">
                <a:ea typeface="黑体" panose="02010609060101010101" pitchFamily="49" charset="-122"/>
              </a:rPr>
              <a:t>那妇人来拜他，说</a:t>
            </a:r>
            <a:r>
              <a:rPr lang="en-US" altLang="zh-CN" sz="3600" b="1" dirty="0">
                <a:ea typeface="黑体" panose="02010609060101010101" pitchFamily="49" charset="-122"/>
              </a:rPr>
              <a:t>:“</a:t>
            </a:r>
            <a:r>
              <a:rPr lang="zh-CN" altLang="en-US" sz="3600" b="1" dirty="0">
                <a:ea typeface="黑体" panose="02010609060101010101" pitchFamily="49" charset="-122"/>
              </a:rPr>
              <a:t>主啊，帮助我</a:t>
            </a:r>
            <a:r>
              <a:rPr lang="en-US" altLang="zh-CN" sz="3600" b="1" dirty="0">
                <a:ea typeface="黑体" panose="02010609060101010101" pitchFamily="49" charset="-122"/>
              </a:rPr>
              <a:t>!” </a:t>
            </a:r>
          </a:p>
          <a:p>
            <a:pPr algn="l"/>
            <a:r>
              <a:rPr lang="en-US" altLang="zh-CN" sz="3600" b="1" dirty="0">
                <a:ea typeface="黑体" panose="02010609060101010101" pitchFamily="49" charset="-122"/>
              </a:rPr>
              <a:t>Then she came and worshiped Him, saying, "Lord, help 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45936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3432</TotalTime>
  <Words>1097</Words>
  <Application>Microsoft Office PowerPoint</Application>
  <PresentationFormat>全屏显示(4:3)</PresentationFormat>
  <Paragraphs>97</Paragraphs>
  <Slides>17</Slides>
  <Notes>17</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386</cp:revision>
  <dcterms:created xsi:type="dcterms:W3CDTF">2014-02-25T17:54:08Z</dcterms:created>
  <dcterms:modified xsi:type="dcterms:W3CDTF">2017-04-22T18:51:25Z</dcterms:modified>
</cp:coreProperties>
</file>