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15"/>
  </p:notesMasterIdLst>
  <p:handoutMasterIdLst>
    <p:handoutMasterId r:id="rId16"/>
  </p:handoutMasterIdLst>
  <p:sldIdLst>
    <p:sldId id="469" r:id="rId2"/>
    <p:sldId id="610" r:id="rId3"/>
    <p:sldId id="611" r:id="rId4"/>
    <p:sldId id="612" r:id="rId5"/>
    <p:sldId id="613" r:id="rId6"/>
    <p:sldId id="614" r:id="rId7"/>
    <p:sldId id="615" r:id="rId8"/>
    <p:sldId id="616" r:id="rId9"/>
    <p:sldId id="617" r:id="rId10"/>
    <p:sldId id="618" r:id="rId11"/>
    <p:sldId id="619" r:id="rId12"/>
    <p:sldId id="620" r:id="rId13"/>
    <p:sldId id="621" r:id="rId14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79" d="100"/>
          <a:sy n="79" d="100"/>
        </p:scale>
        <p:origin x="114" y="11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2017/4/29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2017/4/29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1824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10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470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11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1800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12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3557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13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519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219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191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5928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5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5426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9244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7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2078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8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2283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9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001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2017/4/29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0025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2017/4/29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3790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2017/4/29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3959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2017/4/29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2631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2017/4/29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3182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2017/4/29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6124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2017/4/29</a:t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6953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2017/4/29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416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2017/4/29</a:t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3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2017/4/29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8129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2017/4/29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1776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2017/4/29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47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fontScale="925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9:32-38】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32</a:t>
            </a:r>
            <a:r>
              <a:rPr lang="zh-CN" altLang="en-US" sz="3600" b="1" dirty="0">
                <a:ea typeface="黑体" panose="02010609060101010101" pitchFamily="49" charset="-122"/>
              </a:rPr>
              <a:t>他们出去的时候，有人将鬼所附的一个哑巴带到耶稣跟前来。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As they went out, behold, they brought to Him a man, mute and demon-possessed.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33</a:t>
            </a:r>
            <a:r>
              <a:rPr lang="zh-CN" altLang="en-US" sz="3600" b="1" dirty="0">
                <a:ea typeface="黑体" panose="02010609060101010101" pitchFamily="49" charset="-122"/>
              </a:rPr>
              <a:t>鬼被赶出去，哑巴就说出话来。众人都希奇说：“在以色列中，从来没有见过这样的事。” </a:t>
            </a:r>
            <a:endParaRPr lang="en-US" altLang="zh-CN" sz="3600" b="1" dirty="0" smtClean="0">
              <a:ea typeface="黑体" panose="02010609060101010101" pitchFamily="49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when the demon was cast out, the mute spoke. And the multitudes marveled, saying, "It was never seen like this in Israel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!"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1855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4:4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 smtClean="0">
                <a:ea typeface="黑体" panose="02010609060101010101" pitchFamily="49" charset="-122"/>
              </a:rPr>
              <a:t>人</a:t>
            </a:r>
            <a:r>
              <a:rPr lang="zh-CN" altLang="en-US" sz="3600" b="1" dirty="0">
                <a:ea typeface="黑体" panose="02010609060101010101" pitchFamily="49" charset="-122"/>
              </a:rPr>
              <a:t>活着，不是单靠食物，乃是靠　神口里所出的一切话。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Man shall not live by bread alone, but by every word that proceeds from the mouth of God.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诗篇</a:t>
            </a:r>
            <a:r>
              <a:rPr lang="en-US" altLang="zh-CN" sz="3600" b="1" dirty="0">
                <a:ea typeface="黑体" panose="02010609060101010101" pitchFamily="49" charset="-122"/>
              </a:rPr>
              <a:t>Psalms 119:105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 smtClean="0">
                <a:ea typeface="黑体" panose="02010609060101010101" pitchFamily="49" charset="-122"/>
              </a:rPr>
              <a:t>你</a:t>
            </a:r>
            <a:r>
              <a:rPr lang="zh-CN" altLang="en-US" sz="3600" b="1" dirty="0">
                <a:ea typeface="黑体" panose="02010609060101010101" pitchFamily="49" charset="-122"/>
              </a:rPr>
              <a:t>的话是我脚前的灯，是我路上的光。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Your word is a lamp to my feet And a light to my path.</a:t>
            </a:r>
          </a:p>
        </p:txBody>
      </p:sp>
    </p:spTree>
    <p:extLst>
      <p:ext uri="{BB962C8B-B14F-4D97-AF65-F5344CB8AC3E}">
        <p14:creationId xmlns:p14="http://schemas.microsoft.com/office/powerpoint/2010/main" val="400270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路加福音</a:t>
            </a:r>
            <a:r>
              <a:rPr lang="en-US" altLang="zh-CN" sz="3600" b="1" dirty="0">
                <a:ea typeface="黑体" panose="02010609060101010101" pitchFamily="49" charset="-122"/>
              </a:rPr>
              <a:t>Luke 6:36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 smtClean="0">
                <a:ea typeface="黑体" panose="02010609060101010101" pitchFamily="49" charset="-122"/>
              </a:rPr>
              <a:t>你们</a:t>
            </a:r>
            <a:r>
              <a:rPr lang="zh-CN" altLang="en-US" sz="3600" b="1" dirty="0">
                <a:ea typeface="黑体" panose="02010609060101010101" pitchFamily="49" charset="-122"/>
              </a:rPr>
              <a:t>要慈悲，像你们的父慈悲一样。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Therefore be merciful, just as your Father also is merciful.</a:t>
            </a:r>
          </a:p>
        </p:txBody>
      </p:sp>
    </p:spTree>
    <p:extLst>
      <p:ext uri="{BB962C8B-B14F-4D97-AF65-F5344CB8AC3E}">
        <p14:creationId xmlns:p14="http://schemas.microsoft.com/office/powerpoint/2010/main" val="244166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9:37-38】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37</a:t>
            </a:r>
            <a:r>
              <a:rPr lang="zh-CN" altLang="en-US" sz="3600" b="1" dirty="0">
                <a:ea typeface="黑体" panose="02010609060101010101" pitchFamily="49" charset="-122"/>
              </a:rPr>
              <a:t>于是对门徒说：“要收的庄稼多，作工的人少。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Then He said to His disciples, "The harvest truly is plentiful, but the laborers are few.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38</a:t>
            </a:r>
            <a:r>
              <a:rPr lang="zh-CN" altLang="en-US" sz="3600" b="1" dirty="0">
                <a:ea typeface="黑体" panose="02010609060101010101" pitchFamily="49" charset="-122"/>
              </a:rPr>
              <a:t>所以你们当求庄稼的主，打发工人出去收祂的庄稼。”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Therefore pray the Lord of the harvest to send out laborers into His harvest."</a:t>
            </a:r>
          </a:p>
        </p:txBody>
      </p:sp>
    </p:spTree>
    <p:extLst>
      <p:ext uri="{BB962C8B-B14F-4D97-AF65-F5344CB8AC3E}">
        <p14:creationId xmlns:p14="http://schemas.microsoft.com/office/powerpoint/2010/main" val="51770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fontScale="925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路加福音</a:t>
            </a:r>
            <a:r>
              <a:rPr lang="en-US" altLang="zh-CN" sz="3600" b="1" dirty="0">
                <a:ea typeface="黑体" panose="02010609060101010101" pitchFamily="49" charset="-122"/>
              </a:rPr>
              <a:t>Luke 23:27-28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 smtClean="0">
                <a:ea typeface="黑体" panose="02010609060101010101" pitchFamily="49" charset="-122"/>
              </a:rPr>
              <a:t>有</a:t>
            </a:r>
            <a:r>
              <a:rPr lang="zh-CN" altLang="en-US" sz="3600" b="1" dirty="0">
                <a:ea typeface="黑体" panose="02010609060101010101" pitchFamily="49" charset="-122"/>
              </a:rPr>
              <a:t>许多百姓跟随耶稣，内中有好些妇女，妇女们为祂号咷痛哭。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And a great multitude of the people followed Him, and women who also mourned and lamented Him.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>
                <a:ea typeface="黑体" panose="02010609060101010101" pitchFamily="49" charset="-122"/>
              </a:rPr>
              <a:t>耶稣转身对她们说：“耶路撒冷的女子，不要为我哭，当为自己和自己的儿女哭。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But Jesus, turning to them, said, "Daughters of Jerusalem, do not weep for Me, but weep for yourselves and for your children.</a:t>
            </a:r>
          </a:p>
        </p:txBody>
      </p:sp>
    </p:spTree>
    <p:extLst>
      <p:ext uri="{BB962C8B-B14F-4D97-AF65-F5344CB8AC3E}">
        <p14:creationId xmlns:p14="http://schemas.microsoft.com/office/powerpoint/2010/main" val="146025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fontScale="925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9:32-38】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34</a:t>
            </a:r>
            <a:r>
              <a:rPr lang="zh-CN" altLang="en-US" sz="3600" b="1" dirty="0">
                <a:ea typeface="黑体" panose="02010609060101010101" pitchFamily="49" charset="-122"/>
              </a:rPr>
              <a:t>法利赛人却说：“祂是靠着鬼王赶鬼。” 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But the Pharisees said, "He casts out demons by the ruler of the demons."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35</a:t>
            </a:r>
            <a:r>
              <a:rPr lang="zh-CN" altLang="en-US" sz="3600" b="1" dirty="0">
                <a:ea typeface="黑体" panose="02010609060101010101" pitchFamily="49" charset="-122"/>
              </a:rPr>
              <a:t>耶稣走遍各城各乡，在会堂里教训人，宣讲天国的福音，又医治各样的病症。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Then Jesus went about all the cities and villages, teaching in their synagogues, preaching the gospel of the kingdom, and healing every sickness and every disease among the people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1516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9:32-38】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36</a:t>
            </a:r>
            <a:r>
              <a:rPr lang="zh-CN" altLang="en-US" sz="3600" b="1" dirty="0">
                <a:ea typeface="黑体" panose="02010609060101010101" pitchFamily="49" charset="-122"/>
              </a:rPr>
              <a:t>祂看见许多的人，就怜悯他们，因为他们困苦流离，如同羊没有牧人一般。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But when He saw the multitudes, He was moved with compassion for them, because they were weary and scattered, like sheep having no shepherd.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37</a:t>
            </a:r>
            <a:r>
              <a:rPr lang="zh-CN" altLang="en-US" sz="3600" b="1" dirty="0">
                <a:ea typeface="黑体" panose="02010609060101010101" pitchFamily="49" charset="-122"/>
              </a:rPr>
              <a:t>于是对门徒说：“要收的庄稼多，作工的人少。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Then He said to His disciples, "The harvest truly is plentiful, but the laborers are few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6529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9:32-38】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38</a:t>
            </a:r>
            <a:r>
              <a:rPr lang="zh-CN" altLang="en-US" sz="3600" b="1" dirty="0">
                <a:ea typeface="黑体" panose="02010609060101010101" pitchFamily="49" charset="-122"/>
              </a:rPr>
              <a:t>所以你们当求庄稼的主，打发工人出去收祂的庄稼。”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Therefore pray the Lord of the harvest to send out laborers into His harvest."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358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9:35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 smtClean="0">
                <a:ea typeface="黑体" panose="02010609060101010101" pitchFamily="49" charset="-122"/>
              </a:rPr>
              <a:t>耶稣</a:t>
            </a:r>
            <a:r>
              <a:rPr lang="zh-CN" altLang="en-US" sz="3600" b="1" dirty="0">
                <a:ea typeface="黑体" panose="02010609060101010101" pitchFamily="49" charset="-122"/>
              </a:rPr>
              <a:t>走遍各城各乡，在会堂里教训人，宣讲天国的福音，又医治各样的病症。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Then Jesus went about all the cities and villages, teaching in their synagogues, preaching the gospel of the kingdom, and healing every sickness and every disease among the people.</a:t>
            </a:r>
          </a:p>
        </p:txBody>
      </p:sp>
    </p:spTree>
    <p:extLst>
      <p:ext uri="{BB962C8B-B14F-4D97-AF65-F5344CB8AC3E}">
        <p14:creationId xmlns:p14="http://schemas.microsoft.com/office/powerpoint/2010/main" val="159728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9:36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 smtClean="0">
                <a:ea typeface="黑体" panose="02010609060101010101" pitchFamily="49" charset="-122"/>
              </a:rPr>
              <a:t>祂</a:t>
            </a:r>
            <a:r>
              <a:rPr lang="zh-CN" altLang="en-US" sz="3600" b="1" dirty="0">
                <a:ea typeface="黑体" panose="02010609060101010101" pitchFamily="49" charset="-122"/>
              </a:rPr>
              <a:t>看见许多的人，就怜悯他们，因为他们困苦流离，如同羊没有牧人一般。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But when He saw the multitudes, He was moved with compassion for them, because they were weary and scattered, like sheep having no shepherd.</a:t>
            </a:r>
          </a:p>
        </p:txBody>
      </p:sp>
    </p:spTree>
    <p:extLst>
      <p:ext uri="{BB962C8B-B14F-4D97-AF65-F5344CB8AC3E}">
        <p14:creationId xmlns:p14="http://schemas.microsoft.com/office/powerpoint/2010/main" val="162009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腓立比书</a:t>
            </a:r>
            <a:r>
              <a:rPr lang="en-US" altLang="zh-CN" sz="3600" b="1" dirty="0">
                <a:ea typeface="黑体" panose="02010609060101010101" pitchFamily="49" charset="-122"/>
              </a:rPr>
              <a:t>Philippians 2:5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 smtClean="0">
                <a:ea typeface="黑体" panose="02010609060101010101" pitchFamily="49" charset="-122"/>
              </a:rPr>
              <a:t>你们</a:t>
            </a:r>
            <a:r>
              <a:rPr lang="zh-CN" altLang="en-US" sz="3600" b="1" dirty="0">
                <a:ea typeface="黑体" panose="02010609060101010101" pitchFamily="49" charset="-122"/>
              </a:rPr>
              <a:t>当以基督耶稣的心为心。 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Your attitude should be the same as that of Christ Jesus:</a:t>
            </a:r>
          </a:p>
        </p:txBody>
      </p:sp>
    </p:spTree>
    <p:extLst>
      <p:ext uri="{BB962C8B-B14F-4D97-AF65-F5344CB8AC3E}">
        <p14:creationId xmlns:p14="http://schemas.microsoft.com/office/powerpoint/2010/main" val="282310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9:36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 smtClean="0">
                <a:ea typeface="黑体" panose="02010609060101010101" pitchFamily="49" charset="-122"/>
              </a:rPr>
              <a:t>祂</a:t>
            </a:r>
            <a:r>
              <a:rPr lang="zh-CN" altLang="en-US" sz="3600" b="1" dirty="0">
                <a:ea typeface="黑体" panose="02010609060101010101" pitchFamily="49" charset="-122"/>
              </a:rPr>
              <a:t>看见许多的人，就怜悯他们，因为他们困苦流离，如同羊没有牧人一般。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But when He saw the multitudes, He was moved with compassion for them, because they were weary and scattered, like sheep having no shepherd.</a:t>
            </a:r>
          </a:p>
        </p:txBody>
      </p:sp>
    </p:spTree>
    <p:extLst>
      <p:ext uri="{BB962C8B-B14F-4D97-AF65-F5344CB8AC3E}">
        <p14:creationId xmlns:p14="http://schemas.microsoft.com/office/powerpoint/2010/main" val="351600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马可福音</a:t>
            </a:r>
            <a:r>
              <a:rPr lang="en-US" altLang="zh-CN" sz="3600" b="1" dirty="0">
                <a:ea typeface="黑体" panose="02010609060101010101" pitchFamily="49" charset="-122"/>
              </a:rPr>
              <a:t>Mark 6:34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 smtClean="0">
                <a:ea typeface="黑体" panose="02010609060101010101" pitchFamily="49" charset="-122"/>
              </a:rPr>
              <a:t>耶稣</a:t>
            </a:r>
            <a:r>
              <a:rPr lang="zh-CN" altLang="en-US" sz="3600" b="1" dirty="0">
                <a:ea typeface="黑体" panose="02010609060101010101" pitchFamily="49" charset="-122"/>
              </a:rPr>
              <a:t>出来，见有许多的人，就怜悯他们，因为他们如同羊没有牧人一般，于是开口教训他们许多道理。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And Jesus, when He came out, saw a great multitude and was moved with compassion for them, because they were like sheep not having a shepherd. So He began to teach them many things.</a:t>
            </a:r>
          </a:p>
        </p:txBody>
      </p:sp>
    </p:spTree>
    <p:extLst>
      <p:ext uri="{BB962C8B-B14F-4D97-AF65-F5344CB8AC3E}">
        <p14:creationId xmlns:p14="http://schemas.microsoft.com/office/powerpoint/2010/main" val="197494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3445</TotalTime>
  <Words>790</Words>
  <Application>Microsoft Office PowerPoint</Application>
  <PresentationFormat>全屏显示(4:3)</PresentationFormat>
  <Paragraphs>65</Paragraphs>
  <Slides>13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0" baseType="lpstr">
      <vt:lpstr>新細明體</vt:lpstr>
      <vt:lpstr>黑体</vt:lpstr>
      <vt:lpstr>宋体</vt:lpstr>
      <vt:lpstr>Arial</vt:lpstr>
      <vt:lpstr>Calibri</vt:lpstr>
      <vt:lpstr>Calibri Light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387</cp:revision>
  <dcterms:created xsi:type="dcterms:W3CDTF">2014-02-25T17:54:08Z</dcterms:created>
  <dcterms:modified xsi:type="dcterms:W3CDTF">2017-04-30T02:33:42Z</dcterms:modified>
</cp:coreProperties>
</file>