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18"/>
  </p:notesMasterIdLst>
  <p:handoutMasterIdLst>
    <p:handoutMasterId r:id="rId19"/>
  </p:handoutMasterIdLst>
  <p:sldIdLst>
    <p:sldId id="469" r:id="rId2"/>
    <p:sldId id="653" r:id="rId3"/>
    <p:sldId id="654" r:id="rId4"/>
    <p:sldId id="655" r:id="rId5"/>
    <p:sldId id="656" r:id="rId6"/>
    <p:sldId id="657" r:id="rId7"/>
    <p:sldId id="658" r:id="rId8"/>
    <p:sldId id="663" r:id="rId9"/>
    <p:sldId id="665" r:id="rId10"/>
    <p:sldId id="666" r:id="rId11"/>
    <p:sldId id="664" r:id="rId12"/>
    <p:sldId id="662" r:id="rId13"/>
    <p:sldId id="667" r:id="rId14"/>
    <p:sldId id="668" r:id="rId15"/>
    <p:sldId id="669" r:id="rId16"/>
    <p:sldId id="670"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7" d="100"/>
          <a:sy n="77" d="100"/>
        </p:scale>
        <p:origin x="90" y="10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2017/6/24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2017/6/24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38754387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41766941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37688069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9686573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3165272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10193677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13420439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3861600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14588380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31369428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4726319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39266068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13952905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20465649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2343371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2017/6/24</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2017/6/24</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2017/6/24</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2017/6/24</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2017/6/24</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2017/6/24</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2017/6/24</a:t>
            </a:fld>
            <a:endParaRPr lang="zh-CN" altLang="en-US" dirty="0"/>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2017/6/24</a:t>
            </a:fld>
            <a:endParaRPr lang="zh-CN" altLang="en-US" dirty="0"/>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2017/6/24</a:t>
            </a:fld>
            <a:endParaRPr lang="zh-CN" altLang="en-US" dirty="0"/>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2017/6/24</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2017/6/24</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2017/6/24</a:t>
            </a:fld>
            <a:endParaRPr lang="zh-CN" altLang="en-US" dirty="0"/>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10:16-25】</a:t>
            </a:r>
          </a:p>
          <a:p>
            <a:pPr algn="l">
              <a:lnSpc>
                <a:spcPct val="100000"/>
              </a:lnSpc>
            </a:pPr>
            <a:r>
              <a:rPr lang="en-US" altLang="zh-CN" sz="3600" b="1" dirty="0">
                <a:ea typeface="黑体" panose="02010609060101010101" pitchFamily="49" charset="-122"/>
              </a:rPr>
              <a:t>16 “</a:t>
            </a:r>
            <a:r>
              <a:rPr lang="zh-CN" altLang="en-US" sz="3600" b="1" dirty="0">
                <a:ea typeface="黑体" panose="02010609060101010101" pitchFamily="49" charset="-122"/>
              </a:rPr>
              <a:t>我差你们去，如同羊进入狼群，所以你们要灵巧像蛇，驯良像鸽子。</a:t>
            </a:r>
          </a:p>
          <a:p>
            <a:pPr algn="l">
              <a:lnSpc>
                <a:spcPct val="100000"/>
              </a:lnSpc>
            </a:pPr>
            <a:r>
              <a:rPr lang="en-US" altLang="zh-CN" sz="3600" b="1" dirty="0">
                <a:ea typeface="黑体" panose="02010609060101010101" pitchFamily="49" charset="-122"/>
              </a:rPr>
              <a:t>"Behold, I send you out as sheep in the midst of wolves. Therefore be wise as serpents and harmless as doves.</a:t>
            </a:r>
          </a:p>
          <a:p>
            <a:pPr algn="l">
              <a:lnSpc>
                <a:spcPct val="100000"/>
              </a:lnSpc>
            </a:pPr>
            <a:r>
              <a:rPr lang="en-US" altLang="zh-CN" sz="3600" b="1" dirty="0">
                <a:ea typeface="黑体" panose="02010609060101010101" pitchFamily="49" charset="-122"/>
              </a:rPr>
              <a:t>17</a:t>
            </a:r>
            <a:r>
              <a:rPr lang="zh-CN" altLang="en-US" sz="3600" b="1" dirty="0">
                <a:ea typeface="黑体" panose="02010609060101010101" pitchFamily="49" charset="-122"/>
              </a:rPr>
              <a:t>你们要防备人，因为他们要把你们交给公会，也要在会堂里鞭打你们；</a:t>
            </a:r>
          </a:p>
          <a:p>
            <a:pPr algn="l">
              <a:lnSpc>
                <a:spcPct val="100000"/>
              </a:lnSpc>
            </a:pPr>
            <a:r>
              <a:rPr lang="en-US" altLang="zh-CN" sz="3600" b="1" dirty="0">
                <a:ea typeface="黑体" panose="02010609060101010101" pitchFamily="49" charset="-122"/>
              </a:rPr>
              <a:t>But beware of men, for they will deliver you up to councils and scourge you in their synagogues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116632"/>
            <a:ext cx="8424936" cy="6741368"/>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5:43-48】</a:t>
            </a:r>
          </a:p>
          <a:p>
            <a:pPr algn="l">
              <a:lnSpc>
                <a:spcPct val="100000"/>
              </a:lnSpc>
            </a:pPr>
            <a:r>
              <a:rPr lang="en-US" altLang="zh-CN" sz="3600" b="1" dirty="0" smtClean="0">
                <a:ea typeface="黑体" panose="02010609060101010101" pitchFamily="49" charset="-122"/>
              </a:rPr>
              <a:t>47</a:t>
            </a:r>
            <a:r>
              <a:rPr lang="zh-CN" altLang="en-US" sz="3600" b="1" dirty="0">
                <a:ea typeface="黑体" panose="02010609060101010101" pitchFamily="49" charset="-122"/>
              </a:rPr>
              <a:t>你们若单请你弟兄的安，比人有什么长处呢？就是外邦人不也是这样行吗？</a:t>
            </a:r>
          </a:p>
          <a:p>
            <a:pPr algn="l">
              <a:lnSpc>
                <a:spcPct val="100000"/>
              </a:lnSpc>
            </a:pPr>
            <a:r>
              <a:rPr lang="en-US" altLang="zh-CN" sz="3600" b="1" dirty="0">
                <a:ea typeface="黑体" panose="02010609060101010101" pitchFamily="49" charset="-122"/>
              </a:rPr>
              <a:t>And if you greet your brethren only, what do you do more than others? Do not even the tax collectors do so?</a:t>
            </a:r>
          </a:p>
          <a:p>
            <a:pPr algn="l">
              <a:lnSpc>
                <a:spcPct val="100000"/>
              </a:lnSpc>
            </a:pPr>
            <a:r>
              <a:rPr lang="en-US" altLang="zh-CN" sz="3600" b="1" dirty="0">
                <a:ea typeface="黑体" panose="02010609060101010101" pitchFamily="49" charset="-122"/>
              </a:rPr>
              <a:t>48</a:t>
            </a:r>
            <a:r>
              <a:rPr lang="zh-CN" altLang="en-US" sz="3600" b="1" dirty="0">
                <a:ea typeface="黑体" panose="02010609060101010101" pitchFamily="49" charset="-122"/>
              </a:rPr>
              <a:t>所以你们要完全，像你们的天父完全一样。” </a:t>
            </a:r>
          </a:p>
          <a:p>
            <a:pPr algn="l">
              <a:lnSpc>
                <a:spcPct val="100000"/>
              </a:lnSpc>
            </a:pPr>
            <a:r>
              <a:rPr lang="en-US" altLang="zh-CN" sz="3600" b="1" dirty="0">
                <a:ea typeface="黑体" panose="02010609060101010101" pitchFamily="49" charset="-122"/>
              </a:rPr>
              <a:t>Therefore you shall be perfect, just as your Father in heaven is perfect.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780692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116632"/>
            <a:ext cx="8424936" cy="6741368"/>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罗马书</a:t>
            </a:r>
            <a:r>
              <a:rPr lang="en-US" altLang="zh-CN" sz="3600" b="1" dirty="0">
                <a:ea typeface="黑体" panose="02010609060101010101" pitchFamily="49" charset="-122"/>
              </a:rPr>
              <a:t>Romans 8:24-25】</a:t>
            </a:r>
          </a:p>
          <a:p>
            <a:pPr algn="l">
              <a:lnSpc>
                <a:spcPct val="100000"/>
              </a:lnSpc>
            </a:pPr>
            <a:r>
              <a:rPr lang="en-US" altLang="zh-CN" sz="3600" b="1" dirty="0">
                <a:ea typeface="黑体" panose="02010609060101010101" pitchFamily="49" charset="-122"/>
              </a:rPr>
              <a:t>24</a:t>
            </a:r>
            <a:r>
              <a:rPr lang="zh-CN" altLang="en-US" sz="3600" b="1" dirty="0">
                <a:ea typeface="黑体" panose="02010609060101010101" pitchFamily="49" charset="-122"/>
              </a:rPr>
              <a:t>我们得救是在乎盼望；只是所见的盼望不是盼望，谁还盼望他所见的呢？</a:t>
            </a:r>
          </a:p>
          <a:p>
            <a:pPr algn="l">
              <a:lnSpc>
                <a:spcPct val="100000"/>
              </a:lnSpc>
            </a:pPr>
            <a:r>
              <a:rPr lang="en-US" altLang="zh-CN" sz="3600" b="1" dirty="0">
                <a:ea typeface="黑体" panose="02010609060101010101" pitchFamily="49" charset="-122"/>
              </a:rPr>
              <a:t>For we were saved in this hope, but hope that is seen is not hope; for why does one still hope for what he sees?</a:t>
            </a:r>
          </a:p>
          <a:p>
            <a:pPr algn="l">
              <a:lnSpc>
                <a:spcPct val="100000"/>
              </a:lnSpc>
            </a:pPr>
            <a:r>
              <a:rPr lang="en-US" altLang="zh-CN" sz="3600" b="1" dirty="0">
                <a:ea typeface="黑体" panose="02010609060101010101" pitchFamily="49" charset="-122"/>
              </a:rPr>
              <a:t>25</a:t>
            </a:r>
            <a:r>
              <a:rPr lang="zh-CN" altLang="en-US" sz="3600" b="1" dirty="0">
                <a:ea typeface="黑体" panose="02010609060101010101" pitchFamily="49" charset="-122"/>
              </a:rPr>
              <a:t>但我们若盼望那所不见的，就必忍耐等候。</a:t>
            </a:r>
          </a:p>
          <a:p>
            <a:pPr algn="l">
              <a:lnSpc>
                <a:spcPct val="100000"/>
              </a:lnSpc>
            </a:pPr>
            <a:r>
              <a:rPr lang="en-US" altLang="zh-CN" sz="3600" b="1" dirty="0">
                <a:ea typeface="黑体" panose="02010609060101010101" pitchFamily="49" charset="-122"/>
              </a:rPr>
              <a:t>But if we hope for what we do not see, we eagerly wait for it with perseverance.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1143090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林前</a:t>
            </a:r>
            <a:r>
              <a:rPr lang="en-US" altLang="zh-CN" sz="3600" b="1" dirty="0">
                <a:ea typeface="黑体" panose="02010609060101010101" pitchFamily="49" charset="-122"/>
              </a:rPr>
              <a:t>1 Co 13:4a</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爱</a:t>
            </a:r>
            <a:r>
              <a:rPr lang="zh-CN" altLang="en-US" sz="3600" b="1" dirty="0">
                <a:ea typeface="黑体" panose="02010609060101010101" pitchFamily="49" charset="-122"/>
              </a:rPr>
              <a:t>是恒久忍耐 </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Love </a:t>
            </a:r>
            <a:r>
              <a:rPr lang="en-US" altLang="zh-CN" sz="3600" b="1" dirty="0">
                <a:ea typeface="黑体" panose="02010609060101010101" pitchFamily="49" charset="-122"/>
              </a:rPr>
              <a:t>is patient</a:t>
            </a:r>
            <a:r>
              <a:rPr lang="en-US" altLang="zh-CN" sz="3600" b="1" dirty="0" smtClean="0">
                <a:ea typeface="黑体" panose="02010609060101010101" pitchFamily="49" charset="-122"/>
              </a:rPr>
              <a:t>……</a:t>
            </a:r>
          </a:p>
          <a:p>
            <a:pPr algn="l">
              <a:lnSpc>
                <a:spcPct val="100000"/>
              </a:lnSpc>
            </a:pPr>
            <a:endParaRPr lang="en-US" altLang="zh-CN" sz="3600" b="1" dirty="0">
              <a:ea typeface="黑体" panose="02010609060101010101" pitchFamily="49" charset="-122"/>
            </a:endParaRPr>
          </a:p>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林前</a:t>
            </a:r>
            <a:r>
              <a:rPr lang="en-US" altLang="zh-CN" sz="3600" b="1" dirty="0">
                <a:ea typeface="黑体" panose="02010609060101010101" pitchFamily="49" charset="-122"/>
              </a:rPr>
              <a:t>1 Co 13:7d</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a:t>
            </a:r>
            <a:r>
              <a:rPr lang="zh-CN" altLang="en-US" sz="3600" b="1" dirty="0">
                <a:ea typeface="黑体" panose="02010609060101010101" pitchFamily="49" charset="-122"/>
              </a:rPr>
              <a:t>爱是）</a:t>
            </a:r>
            <a:r>
              <a:rPr lang="en-US" altLang="zh-CN" sz="3600" b="1" dirty="0">
                <a:ea typeface="黑体" panose="02010609060101010101" pitchFamily="49" charset="-122"/>
              </a:rPr>
              <a:t>……</a:t>
            </a:r>
            <a:r>
              <a:rPr lang="zh-CN" altLang="en-US" sz="3600" b="1" dirty="0">
                <a:ea typeface="黑体" panose="02010609060101010101" pitchFamily="49" charset="-122"/>
              </a:rPr>
              <a:t>凡事</a:t>
            </a:r>
            <a:r>
              <a:rPr lang="zh-CN" altLang="en-US" sz="3600" b="1" dirty="0" smtClean="0">
                <a:ea typeface="黑体" panose="02010609060101010101" pitchFamily="49" charset="-122"/>
              </a:rPr>
              <a:t>忍耐</a:t>
            </a:r>
            <a:endParaRPr lang="en-US" altLang="zh-CN" sz="3600" b="1" dirty="0" smtClean="0">
              <a:ea typeface="黑体" panose="02010609060101010101" pitchFamily="49" charset="-122"/>
            </a:endParaRPr>
          </a:p>
          <a:p>
            <a:pPr algn="l">
              <a:lnSpc>
                <a:spcPct val="100000"/>
              </a:lnSpc>
            </a:pPr>
            <a:r>
              <a:rPr lang="en-US" altLang="zh-CN" sz="3600" b="1" dirty="0">
                <a:ea typeface="黑体" panose="02010609060101010101" pitchFamily="49" charset="-122"/>
              </a:rPr>
              <a:t> </a:t>
            </a:r>
            <a:r>
              <a:rPr lang="en-US" altLang="zh-CN" sz="3600" b="1" dirty="0" smtClean="0">
                <a:ea typeface="黑体" panose="02010609060101010101" pitchFamily="49" charset="-122"/>
              </a:rPr>
              <a:t>(</a:t>
            </a:r>
            <a:r>
              <a:rPr lang="en-US" altLang="zh-CN" sz="3600" b="1" dirty="0">
                <a:ea typeface="黑体" panose="02010609060101010101" pitchFamily="49" charset="-122"/>
              </a:rPr>
              <a:t>Love is </a:t>
            </a:r>
            <a:r>
              <a:rPr lang="en-US" altLang="zh-CN" sz="3600" b="1" dirty="0" smtClean="0">
                <a:ea typeface="黑体" panose="02010609060101010101" pitchFamily="49" charset="-122"/>
              </a:rPr>
              <a:t>) always </a:t>
            </a:r>
            <a:r>
              <a:rPr lang="en-US" altLang="zh-CN" sz="3600" b="1" dirty="0">
                <a:ea typeface="黑体" panose="02010609060101010101" pitchFamily="49" charset="-122"/>
              </a:rPr>
              <a:t>perseveres</a:t>
            </a:r>
            <a:r>
              <a:rPr lang="zh-CN" altLang="en-US" sz="3600" b="1" dirty="0">
                <a:ea typeface="黑体" panose="02010609060101010101" pitchFamily="49" charset="-122"/>
              </a:rPr>
              <a:t>。</a:t>
            </a:r>
            <a:endParaRPr lang="zh-CN" altLang="en-US" sz="3600" b="1" dirty="0">
              <a:ea typeface="黑体" panose="02010609060101010101" pitchFamily="49" charset="-122"/>
            </a:endParaRPr>
          </a:p>
        </p:txBody>
      </p:sp>
    </p:spTree>
    <p:extLst>
      <p:ext uri="{BB962C8B-B14F-4D97-AF65-F5344CB8AC3E}">
        <p14:creationId xmlns:p14="http://schemas.microsoft.com/office/powerpoint/2010/main" val="31680771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林后</a:t>
            </a:r>
            <a:r>
              <a:rPr lang="en-US" altLang="zh-CN" sz="3600" b="1" dirty="0">
                <a:ea typeface="黑体" panose="02010609060101010101" pitchFamily="49" charset="-122"/>
              </a:rPr>
              <a:t>2Co </a:t>
            </a:r>
            <a:r>
              <a:rPr lang="en-US" altLang="zh-CN" sz="3600" b="1" dirty="0" smtClean="0">
                <a:ea typeface="黑体" panose="02010609060101010101" pitchFamily="49" charset="-122"/>
              </a:rPr>
              <a:t>4:16-18】</a:t>
            </a:r>
            <a:endParaRPr lang="en-US" altLang="zh-CN" sz="3600" b="1" dirty="0">
              <a:ea typeface="黑体" panose="02010609060101010101" pitchFamily="49" charset="-122"/>
            </a:endParaRPr>
          </a:p>
          <a:p>
            <a:pPr algn="l">
              <a:lnSpc>
                <a:spcPct val="100000"/>
              </a:lnSpc>
            </a:pPr>
            <a:r>
              <a:rPr lang="en-US" altLang="zh-CN" sz="3600" b="1" dirty="0">
                <a:ea typeface="黑体" panose="02010609060101010101" pitchFamily="49" charset="-122"/>
              </a:rPr>
              <a:t>16</a:t>
            </a:r>
            <a:r>
              <a:rPr lang="zh-CN" altLang="en-US" sz="3600" b="1" dirty="0">
                <a:ea typeface="黑体" panose="02010609060101010101" pitchFamily="49" charset="-122"/>
              </a:rPr>
              <a:t>所以，我们不丧胆。外体虽然毁坏，内心却一天新似一天。</a:t>
            </a:r>
          </a:p>
          <a:p>
            <a:pPr algn="l">
              <a:lnSpc>
                <a:spcPct val="100000"/>
              </a:lnSpc>
            </a:pPr>
            <a:r>
              <a:rPr lang="en-US" altLang="zh-CN" sz="3600" b="1" dirty="0">
                <a:ea typeface="黑体" panose="02010609060101010101" pitchFamily="49" charset="-122"/>
              </a:rPr>
              <a:t>Therefore we do not lose heart. Even though our outward man is perishing, yet the inward man is being renewed day by day.</a:t>
            </a:r>
          </a:p>
          <a:p>
            <a:pPr algn="l">
              <a:lnSpc>
                <a:spcPct val="100000"/>
              </a:lnSpc>
            </a:pPr>
            <a:r>
              <a:rPr lang="en-US" altLang="zh-CN" sz="3600" b="1" dirty="0">
                <a:ea typeface="黑体" panose="02010609060101010101" pitchFamily="49" charset="-122"/>
              </a:rPr>
              <a:t>17</a:t>
            </a:r>
            <a:r>
              <a:rPr lang="zh-CN" altLang="en-US" sz="3600" b="1" dirty="0">
                <a:ea typeface="黑体" panose="02010609060101010101" pitchFamily="49" charset="-122"/>
              </a:rPr>
              <a:t>我们这至暂至轻的苦楚，要为我们成就极重无比永远的荣耀。</a:t>
            </a:r>
          </a:p>
          <a:p>
            <a:pPr algn="l">
              <a:lnSpc>
                <a:spcPct val="100000"/>
              </a:lnSpc>
            </a:pPr>
            <a:r>
              <a:rPr lang="en-US" altLang="zh-CN" sz="3600" b="1" dirty="0">
                <a:ea typeface="黑体" panose="02010609060101010101" pitchFamily="49" charset="-122"/>
              </a:rPr>
              <a:t>For our light affliction, which is but for a moment, is working for us a far more exceeding and eternal weight of glory</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7561382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林后</a:t>
            </a:r>
            <a:r>
              <a:rPr lang="en-US" altLang="zh-CN" sz="3600" b="1" dirty="0">
                <a:ea typeface="黑体" panose="02010609060101010101" pitchFamily="49" charset="-122"/>
              </a:rPr>
              <a:t>2Co </a:t>
            </a:r>
            <a:r>
              <a:rPr lang="en-US" altLang="zh-CN" sz="3600" b="1" dirty="0" smtClean="0">
                <a:ea typeface="黑体" panose="02010609060101010101" pitchFamily="49" charset="-122"/>
              </a:rPr>
              <a:t>4:16-18】</a:t>
            </a:r>
            <a:endParaRPr lang="en-US" altLang="zh-CN" sz="3600" b="1" dirty="0">
              <a:ea typeface="黑体" panose="02010609060101010101" pitchFamily="49" charset="-122"/>
            </a:endParaRPr>
          </a:p>
          <a:p>
            <a:pPr algn="l">
              <a:lnSpc>
                <a:spcPct val="100000"/>
              </a:lnSpc>
            </a:pPr>
            <a:r>
              <a:rPr lang="en-US" altLang="zh-CN" sz="3600" b="1" dirty="0" smtClean="0">
                <a:ea typeface="黑体" panose="02010609060101010101" pitchFamily="49" charset="-122"/>
              </a:rPr>
              <a:t>18</a:t>
            </a:r>
            <a:r>
              <a:rPr lang="zh-CN" altLang="en-US" sz="3600" b="1" dirty="0">
                <a:ea typeface="黑体" panose="02010609060101010101" pitchFamily="49" charset="-122"/>
              </a:rPr>
              <a:t>原来我们不是顾念所见的，乃是顾念所不见的；因为所见的是暂时的，所不见的是永远的。</a:t>
            </a:r>
          </a:p>
          <a:p>
            <a:pPr algn="l">
              <a:lnSpc>
                <a:spcPct val="100000"/>
              </a:lnSpc>
            </a:pPr>
            <a:r>
              <a:rPr lang="en-US" altLang="zh-CN" sz="3600" b="1" dirty="0">
                <a:ea typeface="黑体" panose="02010609060101010101" pitchFamily="49" charset="-122"/>
              </a:rPr>
              <a:t>while we do not look at the things which are seen, but at the things which are not seen. For the things which are seen are temporary, but the things which are not seen are eternal.</a:t>
            </a:r>
          </a:p>
        </p:txBody>
      </p:sp>
    </p:spTree>
    <p:extLst>
      <p:ext uri="{BB962C8B-B14F-4D97-AF65-F5344CB8AC3E}">
        <p14:creationId xmlns:p14="http://schemas.microsoft.com/office/powerpoint/2010/main" val="24002587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提后</a:t>
            </a:r>
            <a:r>
              <a:rPr lang="en-US" altLang="zh-CN" sz="3600" b="1" dirty="0">
                <a:ea typeface="黑体" panose="02010609060101010101" pitchFamily="49" charset="-122"/>
              </a:rPr>
              <a:t>2 </a:t>
            </a:r>
            <a:r>
              <a:rPr lang="en-US" altLang="zh-CN" sz="3600" b="1" dirty="0" err="1">
                <a:ea typeface="黑体" panose="02010609060101010101" pitchFamily="49" charset="-122"/>
              </a:rPr>
              <a:t>Ti</a:t>
            </a:r>
            <a:r>
              <a:rPr lang="en-US" altLang="zh-CN" sz="3600" b="1" dirty="0">
                <a:ea typeface="黑体" panose="02010609060101010101" pitchFamily="49" charset="-122"/>
              </a:rPr>
              <a:t> 4:6-8】</a:t>
            </a:r>
          </a:p>
          <a:p>
            <a:pPr algn="l">
              <a:lnSpc>
                <a:spcPct val="100000"/>
              </a:lnSpc>
            </a:pPr>
            <a:r>
              <a:rPr lang="en-US" altLang="zh-CN" sz="3600" b="1" dirty="0">
                <a:ea typeface="黑体" panose="02010609060101010101" pitchFamily="49" charset="-122"/>
              </a:rPr>
              <a:t>6</a:t>
            </a:r>
            <a:r>
              <a:rPr lang="zh-CN" altLang="en-US" sz="3600" b="1" dirty="0">
                <a:ea typeface="黑体" panose="02010609060101010101" pitchFamily="49" charset="-122"/>
              </a:rPr>
              <a:t>我现在被浇奠，我离世的时候到了。</a:t>
            </a:r>
          </a:p>
          <a:p>
            <a:pPr algn="l">
              <a:lnSpc>
                <a:spcPct val="100000"/>
              </a:lnSpc>
            </a:pPr>
            <a:r>
              <a:rPr lang="en-US" altLang="zh-CN" sz="3600" b="1" dirty="0">
                <a:ea typeface="黑体" panose="02010609060101010101" pitchFamily="49" charset="-122"/>
              </a:rPr>
              <a:t>For I am already being poured out as a drink offering, and the time of my departure is at hand.</a:t>
            </a:r>
          </a:p>
          <a:p>
            <a:pPr algn="l">
              <a:lnSpc>
                <a:spcPct val="100000"/>
              </a:lnSpc>
            </a:pPr>
            <a:r>
              <a:rPr lang="en-US" altLang="zh-CN" sz="3600" b="1" dirty="0">
                <a:ea typeface="黑体" panose="02010609060101010101" pitchFamily="49" charset="-122"/>
              </a:rPr>
              <a:t>7</a:t>
            </a:r>
            <a:r>
              <a:rPr lang="zh-CN" altLang="en-US" sz="3600" b="1" dirty="0">
                <a:ea typeface="黑体" panose="02010609060101010101" pitchFamily="49" charset="-122"/>
              </a:rPr>
              <a:t>那美好的仗我已经打过了，当跑的路我已经跑尽了，所信的道我已经守住了。</a:t>
            </a:r>
          </a:p>
          <a:p>
            <a:pPr algn="l">
              <a:lnSpc>
                <a:spcPct val="100000"/>
              </a:lnSpc>
            </a:pPr>
            <a:r>
              <a:rPr lang="en-US" altLang="zh-CN" sz="3600" b="1" dirty="0">
                <a:ea typeface="黑体" panose="02010609060101010101" pitchFamily="49" charset="-122"/>
              </a:rPr>
              <a:t>I have fought the good fight, I have finished the race, I have kept the faith</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2761834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提后</a:t>
            </a:r>
            <a:r>
              <a:rPr lang="en-US" altLang="zh-CN" sz="3600" b="1" dirty="0">
                <a:ea typeface="黑体" panose="02010609060101010101" pitchFamily="49" charset="-122"/>
              </a:rPr>
              <a:t>2 </a:t>
            </a:r>
            <a:r>
              <a:rPr lang="en-US" altLang="zh-CN" sz="3600" b="1" dirty="0" err="1">
                <a:ea typeface="黑体" panose="02010609060101010101" pitchFamily="49" charset="-122"/>
              </a:rPr>
              <a:t>Ti</a:t>
            </a:r>
            <a:r>
              <a:rPr lang="en-US" altLang="zh-CN" sz="3600" b="1" dirty="0">
                <a:ea typeface="黑体" panose="02010609060101010101" pitchFamily="49" charset="-122"/>
              </a:rPr>
              <a:t> 4:6-8】</a:t>
            </a:r>
          </a:p>
          <a:p>
            <a:pPr algn="l">
              <a:lnSpc>
                <a:spcPct val="100000"/>
              </a:lnSpc>
            </a:pPr>
            <a:r>
              <a:rPr lang="en-US" altLang="zh-CN" sz="3600" b="1" dirty="0">
                <a:ea typeface="黑体" panose="02010609060101010101" pitchFamily="49" charset="-122"/>
              </a:rPr>
              <a:t>8</a:t>
            </a:r>
            <a:r>
              <a:rPr lang="zh-CN" altLang="en-US" sz="3600" b="1" dirty="0">
                <a:ea typeface="黑体" panose="02010609060101010101" pitchFamily="49" charset="-122"/>
              </a:rPr>
              <a:t>从此以后，有公义的冠冕为我存留，就是按着公义审判的主到了那日要赐给我的，不但赐给我，也赐给凡爱慕他显现的人。</a:t>
            </a:r>
          </a:p>
          <a:p>
            <a:pPr algn="l">
              <a:lnSpc>
                <a:spcPct val="100000"/>
              </a:lnSpc>
            </a:pPr>
            <a:r>
              <a:rPr lang="en-US" altLang="zh-CN" sz="3600" b="1" dirty="0">
                <a:ea typeface="黑体" panose="02010609060101010101" pitchFamily="49" charset="-122"/>
              </a:rPr>
              <a:t>Finally, there is laid up for me the crown of righteousness, which the Lord, the righteous Judge, will give to me on that Day, and not to me only but also to all who have loved His appearing.</a:t>
            </a:r>
          </a:p>
        </p:txBody>
      </p:sp>
    </p:spTree>
    <p:extLst>
      <p:ext uri="{BB962C8B-B14F-4D97-AF65-F5344CB8AC3E}">
        <p14:creationId xmlns:p14="http://schemas.microsoft.com/office/powerpoint/2010/main" val="12353444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116632"/>
            <a:ext cx="8352928" cy="6741368"/>
          </a:xfrm>
        </p:spPr>
        <p:txBody>
          <a:bodyPr>
            <a:noAutofit/>
          </a:bodyPr>
          <a:lstStyle/>
          <a:p>
            <a:pPr algn="l">
              <a:lnSpc>
                <a:spcPct val="100000"/>
              </a:lnSpc>
            </a:pPr>
            <a:r>
              <a:rPr lang="en-US" altLang="zh-CN" sz="3300" b="1" dirty="0">
                <a:ea typeface="黑体" panose="02010609060101010101" pitchFamily="49" charset="-122"/>
              </a:rPr>
              <a:t>【</a:t>
            </a:r>
            <a:r>
              <a:rPr lang="zh-CN" altLang="en-US" sz="3300" b="1" dirty="0">
                <a:ea typeface="黑体" panose="02010609060101010101" pitchFamily="49" charset="-122"/>
              </a:rPr>
              <a:t>马太福音</a:t>
            </a:r>
            <a:r>
              <a:rPr lang="en-US" altLang="zh-CN" sz="3300" b="1" dirty="0">
                <a:ea typeface="黑体" panose="02010609060101010101" pitchFamily="49" charset="-122"/>
              </a:rPr>
              <a:t>Matthew 10:16-25】</a:t>
            </a:r>
          </a:p>
          <a:p>
            <a:pPr algn="l">
              <a:lnSpc>
                <a:spcPct val="100000"/>
              </a:lnSpc>
            </a:pPr>
            <a:r>
              <a:rPr lang="en-US" altLang="zh-CN" sz="3300" b="1" dirty="0" smtClean="0">
                <a:ea typeface="黑体" panose="02010609060101010101" pitchFamily="49" charset="-122"/>
              </a:rPr>
              <a:t>18</a:t>
            </a:r>
            <a:r>
              <a:rPr lang="zh-CN" altLang="en-US" sz="3300" b="1" dirty="0">
                <a:ea typeface="黑体" panose="02010609060101010101" pitchFamily="49" charset="-122"/>
              </a:rPr>
              <a:t>并且你们要为我的缘故被送到诸侯君王面前，对他们和外邦人作见证。</a:t>
            </a:r>
          </a:p>
          <a:p>
            <a:pPr algn="l">
              <a:lnSpc>
                <a:spcPct val="100000"/>
              </a:lnSpc>
            </a:pPr>
            <a:r>
              <a:rPr lang="en-US" altLang="zh-CN" sz="3300" b="1" dirty="0">
                <a:ea typeface="黑体" panose="02010609060101010101" pitchFamily="49" charset="-122"/>
              </a:rPr>
              <a:t>You will be brought before governors and kings for My sake, as a testimony to them and to the Gentiles.</a:t>
            </a:r>
          </a:p>
          <a:p>
            <a:pPr algn="l">
              <a:lnSpc>
                <a:spcPct val="100000"/>
              </a:lnSpc>
            </a:pPr>
            <a:r>
              <a:rPr lang="en-US" altLang="zh-CN" sz="3300" b="1" dirty="0">
                <a:ea typeface="黑体" panose="02010609060101010101" pitchFamily="49" charset="-122"/>
              </a:rPr>
              <a:t>19</a:t>
            </a:r>
            <a:r>
              <a:rPr lang="zh-CN" altLang="en-US" sz="3300" b="1" dirty="0">
                <a:ea typeface="黑体" panose="02010609060101010101" pitchFamily="49" charset="-122"/>
              </a:rPr>
              <a:t>你们被交的时候，不要思虑怎样说话，或说什么话。到那时候，必赐给你们当说的话，</a:t>
            </a:r>
          </a:p>
          <a:p>
            <a:pPr algn="l">
              <a:lnSpc>
                <a:spcPct val="100000"/>
              </a:lnSpc>
            </a:pPr>
            <a:r>
              <a:rPr lang="en-US" altLang="zh-CN" sz="3300" b="1" dirty="0">
                <a:ea typeface="黑体" panose="02010609060101010101" pitchFamily="49" charset="-122"/>
              </a:rPr>
              <a:t>But when they deliver you up, do not worry about how or what you should speak. For it will be given to you in that hour what you should speak</a:t>
            </a:r>
            <a:r>
              <a:rPr lang="en-US" altLang="zh-CN" sz="3300" b="1" dirty="0" smtClean="0">
                <a:ea typeface="黑体" panose="02010609060101010101" pitchFamily="49" charset="-122"/>
              </a:rPr>
              <a:t>;</a:t>
            </a:r>
            <a:endParaRPr lang="en-US" altLang="zh-CN" sz="3300" b="1" dirty="0">
              <a:ea typeface="黑体" panose="02010609060101010101" pitchFamily="49" charset="-122"/>
            </a:endParaRPr>
          </a:p>
        </p:txBody>
      </p:sp>
    </p:spTree>
    <p:extLst>
      <p:ext uri="{BB962C8B-B14F-4D97-AF65-F5344CB8AC3E}">
        <p14:creationId xmlns:p14="http://schemas.microsoft.com/office/powerpoint/2010/main" val="42945136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10:16-25】</a:t>
            </a:r>
          </a:p>
          <a:p>
            <a:pPr algn="l">
              <a:lnSpc>
                <a:spcPct val="100000"/>
              </a:lnSpc>
            </a:pPr>
            <a:r>
              <a:rPr lang="en-US" altLang="zh-CN" sz="3600" b="1" dirty="0" smtClean="0">
                <a:ea typeface="黑体" panose="02010609060101010101" pitchFamily="49" charset="-122"/>
              </a:rPr>
              <a:t>20</a:t>
            </a:r>
            <a:r>
              <a:rPr lang="zh-CN" altLang="en-US" sz="3600" b="1" dirty="0">
                <a:ea typeface="黑体" panose="02010609060101010101" pitchFamily="49" charset="-122"/>
              </a:rPr>
              <a:t>因为不是你们自己说的，乃是你们父的灵在你们里头说的。</a:t>
            </a:r>
          </a:p>
          <a:p>
            <a:pPr algn="l">
              <a:lnSpc>
                <a:spcPct val="100000"/>
              </a:lnSpc>
            </a:pPr>
            <a:r>
              <a:rPr lang="en-US" altLang="zh-CN" sz="3600" b="1" dirty="0">
                <a:ea typeface="黑体" panose="02010609060101010101" pitchFamily="49" charset="-122"/>
              </a:rPr>
              <a:t>for it is not you who speak, but the Spirit of your Father who speaks in you.</a:t>
            </a:r>
          </a:p>
          <a:p>
            <a:pPr algn="l">
              <a:lnSpc>
                <a:spcPct val="100000"/>
              </a:lnSpc>
            </a:pPr>
            <a:r>
              <a:rPr lang="en-US" altLang="zh-CN" sz="3600" b="1" dirty="0">
                <a:ea typeface="黑体" panose="02010609060101010101" pitchFamily="49" charset="-122"/>
              </a:rPr>
              <a:t>21</a:t>
            </a:r>
            <a:r>
              <a:rPr lang="zh-CN" altLang="en-US" sz="3600" b="1" dirty="0">
                <a:ea typeface="黑体" panose="02010609060101010101" pitchFamily="49" charset="-122"/>
              </a:rPr>
              <a:t>弟兄要把弟兄，父亲要把儿子，送到死地；儿女要与父母为敌，害死他们。</a:t>
            </a:r>
          </a:p>
          <a:p>
            <a:pPr algn="l">
              <a:lnSpc>
                <a:spcPct val="100000"/>
              </a:lnSpc>
            </a:pPr>
            <a:r>
              <a:rPr lang="en-US" altLang="zh-CN" sz="3600" b="1" dirty="0">
                <a:ea typeface="黑体" panose="02010609060101010101" pitchFamily="49" charset="-122"/>
              </a:rPr>
              <a:t>"Now brother will deliver up brother to death, and a father his child; and children will rise up against parents and cause them to be put to death</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7420754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10:16-25】</a:t>
            </a:r>
          </a:p>
          <a:p>
            <a:pPr algn="l">
              <a:lnSpc>
                <a:spcPct val="100000"/>
              </a:lnSpc>
            </a:pPr>
            <a:r>
              <a:rPr lang="en-US" altLang="zh-CN" sz="3600" b="1" dirty="0" smtClean="0">
                <a:ea typeface="黑体" panose="02010609060101010101" pitchFamily="49" charset="-122"/>
              </a:rPr>
              <a:t>22</a:t>
            </a:r>
            <a:r>
              <a:rPr lang="zh-CN" altLang="en-US" sz="3600" b="1" dirty="0">
                <a:ea typeface="黑体" panose="02010609060101010101" pitchFamily="49" charset="-122"/>
              </a:rPr>
              <a:t>并且你们要为我的名被众人恨恶，惟有忍耐到底的必然得救。</a:t>
            </a:r>
          </a:p>
          <a:p>
            <a:pPr algn="l">
              <a:lnSpc>
                <a:spcPct val="100000"/>
              </a:lnSpc>
            </a:pPr>
            <a:r>
              <a:rPr lang="en-US" altLang="zh-CN" sz="3600" b="1" dirty="0">
                <a:ea typeface="黑体" panose="02010609060101010101" pitchFamily="49" charset="-122"/>
              </a:rPr>
              <a:t>And you will be hated by all for My name's sake. But he who endures to the end will be saved.</a:t>
            </a:r>
          </a:p>
          <a:p>
            <a:pPr algn="l">
              <a:lnSpc>
                <a:spcPct val="100000"/>
              </a:lnSpc>
            </a:pPr>
            <a:r>
              <a:rPr lang="en-US" altLang="zh-CN" sz="3600" b="1" dirty="0">
                <a:ea typeface="黑体" panose="02010609060101010101" pitchFamily="49" charset="-122"/>
              </a:rPr>
              <a:t>23</a:t>
            </a:r>
            <a:r>
              <a:rPr lang="zh-CN" altLang="en-US" sz="3600" b="1" dirty="0">
                <a:ea typeface="黑体" panose="02010609060101010101" pitchFamily="49" charset="-122"/>
              </a:rPr>
              <a:t>有人在这城里逼迫你们，就逃到那城里去。我实在告诉你们，以色列的城邑你们还没有走遍，人子就到了。</a:t>
            </a:r>
          </a:p>
          <a:p>
            <a:pPr algn="l">
              <a:lnSpc>
                <a:spcPct val="100000"/>
              </a:lnSpc>
            </a:pPr>
            <a:r>
              <a:rPr lang="en-US" altLang="zh-CN" sz="3600" b="1" dirty="0">
                <a:ea typeface="黑体" panose="02010609060101010101" pitchFamily="49" charset="-122"/>
              </a:rPr>
              <a:t>When they persecute you in this city, flee to another. For assuredly, I say to you, you will not have gone through the cities of Israel before the Son of Man comes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6092103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10:16-25】</a:t>
            </a:r>
          </a:p>
          <a:p>
            <a:pPr algn="l">
              <a:lnSpc>
                <a:spcPct val="100000"/>
              </a:lnSpc>
            </a:pPr>
            <a:r>
              <a:rPr lang="en-US" altLang="zh-CN" sz="3600" b="1" dirty="0" smtClean="0">
                <a:ea typeface="黑体" panose="02010609060101010101" pitchFamily="49" charset="-122"/>
              </a:rPr>
              <a:t>24</a:t>
            </a:r>
            <a:r>
              <a:rPr lang="zh-CN" altLang="en-US" sz="3600" b="1" dirty="0">
                <a:ea typeface="黑体" panose="02010609060101010101" pitchFamily="49" charset="-122"/>
              </a:rPr>
              <a:t>学生不能高过先生，仆人不能高过主人。</a:t>
            </a:r>
          </a:p>
          <a:p>
            <a:pPr algn="l">
              <a:lnSpc>
                <a:spcPct val="100000"/>
              </a:lnSpc>
            </a:pPr>
            <a:r>
              <a:rPr lang="en-US" altLang="zh-CN" sz="3600" b="1" dirty="0">
                <a:ea typeface="黑体" panose="02010609060101010101" pitchFamily="49" charset="-122"/>
              </a:rPr>
              <a:t>"A disciple is not above his teacher, nor a servant above his master.</a:t>
            </a:r>
          </a:p>
          <a:p>
            <a:pPr algn="l">
              <a:lnSpc>
                <a:spcPct val="100000"/>
              </a:lnSpc>
            </a:pPr>
            <a:r>
              <a:rPr lang="en-US" altLang="zh-CN" sz="3600" b="1" dirty="0">
                <a:ea typeface="黑体" panose="02010609060101010101" pitchFamily="49" charset="-122"/>
              </a:rPr>
              <a:t>25</a:t>
            </a:r>
            <a:r>
              <a:rPr lang="zh-CN" altLang="en-US" sz="3600" b="1" dirty="0">
                <a:ea typeface="黑体" panose="02010609060101010101" pitchFamily="49" charset="-122"/>
              </a:rPr>
              <a:t>学生和先生一样，仆人和主人一样，也就罢了。人既骂家主是别西卜（“别西卜”是鬼王的名），何况他的家人呢？”</a:t>
            </a:r>
          </a:p>
          <a:p>
            <a:pPr algn="l">
              <a:lnSpc>
                <a:spcPct val="100000"/>
              </a:lnSpc>
            </a:pPr>
            <a:r>
              <a:rPr lang="en-US" altLang="zh-CN" sz="3600" b="1" dirty="0">
                <a:ea typeface="黑体" panose="02010609060101010101" pitchFamily="49" charset="-122"/>
              </a:rPr>
              <a:t>It is enough for a disciple that he be like his teacher, and a servant like his master. If they have called the master of the house Beelzebub, how much more will they call those of his household!</a:t>
            </a:r>
          </a:p>
        </p:txBody>
      </p:sp>
    </p:spTree>
    <p:extLst>
      <p:ext uri="{BB962C8B-B14F-4D97-AF65-F5344CB8AC3E}">
        <p14:creationId xmlns:p14="http://schemas.microsoft.com/office/powerpoint/2010/main" val="29631334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0"/>
            <a:ext cx="8964488" cy="6858000"/>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罗</a:t>
            </a:r>
            <a:r>
              <a:rPr lang="en-US" altLang="zh-CN" sz="3600" b="1" dirty="0">
                <a:ea typeface="黑体" panose="02010609060101010101" pitchFamily="49" charset="-122"/>
              </a:rPr>
              <a:t>Romans 8:28-29】</a:t>
            </a:r>
          </a:p>
          <a:p>
            <a:pPr algn="l">
              <a:lnSpc>
                <a:spcPct val="100000"/>
              </a:lnSpc>
            </a:pPr>
            <a:r>
              <a:rPr lang="en-US" altLang="zh-CN" sz="3600" b="1" dirty="0">
                <a:ea typeface="黑体" panose="02010609060101010101" pitchFamily="49" charset="-122"/>
              </a:rPr>
              <a:t>28</a:t>
            </a:r>
            <a:r>
              <a:rPr lang="zh-CN" altLang="en-US" sz="3600" b="1" dirty="0">
                <a:ea typeface="黑体" panose="02010609060101010101" pitchFamily="49" charset="-122"/>
              </a:rPr>
              <a:t>我们晓得万事都互相效力，叫爱　神的人得益处，就是按祂旨意被召的人。</a:t>
            </a:r>
          </a:p>
          <a:p>
            <a:pPr algn="l">
              <a:lnSpc>
                <a:spcPct val="100000"/>
              </a:lnSpc>
            </a:pPr>
            <a:r>
              <a:rPr lang="en-US" altLang="zh-CN" sz="3600" b="1" dirty="0">
                <a:ea typeface="黑体" panose="02010609060101010101" pitchFamily="49" charset="-122"/>
              </a:rPr>
              <a:t>And we know that all things work together for good to those who love God, to those who are the called according to His purpose.</a:t>
            </a:r>
          </a:p>
          <a:p>
            <a:pPr algn="l">
              <a:lnSpc>
                <a:spcPct val="100000"/>
              </a:lnSpc>
            </a:pPr>
            <a:r>
              <a:rPr lang="en-US" altLang="zh-CN" sz="3600" b="1" dirty="0">
                <a:ea typeface="黑体" panose="02010609060101010101" pitchFamily="49" charset="-122"/>
              </a:rPr>
              <a:t>29</a:t>
            </a:r>
            <a:r>
              <a:rPr lang="zh-CN" altLang="en-US" sz="3600" b="1" dirty="0">
                <a:ea typeface="黑体" panose="02010609060101010101" pitchFamily="49" charset="-122"/>
              </a:rPr>
              <a:t>因为祂预先所知道的人，就预先定下效法祂儿子的模样，使祂儿子在许多弟兄中作长子。</a:t>
            </a:r>
          </a:p>
          <a:p>
            <a:pPr algn="l">
              <a:lnSpc>
                <a:spcPct val="100000"/>
              </a:lnSpc>
            </a:pPr>
            <a:r>
              <a:rPr lang="en-US" altLang="zh-CN" sz="3600" b="1" dirty="0">
                <a:ea typeface="黑体" panose="02010609060101010101" pitchFamily="49" charset="-122"/>
              </a:rPr>
              <a:t>For whom He foreknew, He also predestined to be conformed to the image of His Son, that He might be the firstborn among many brethren.</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271393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116632"/>
            <a:ext cx="8424936" cy="6741368"/>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希伯来书</a:t>
            </a:r>
            <a:r>
              <a:rPr lang="en-US" altLang="zh-CN" sz="3600" b="1" dirty="0">
                <a:ea typeface="黑体" panose="02010609060101010101" pitchFamily="49" charset="-122"/>
              </a:rPr>
              <a:t>Hebrews 12:2】</a:t>
            </a:r>
          </a:p>
          <a:p>
            <a:pPr algn="l">
              <a:lnSpc>
                <a:spcPct val="100000"/>
              </a:lnSpc>
            </a:pPr>
            <a:r>
              <a:rPr lang="zh-CN" altLang="en-US" sz="3600" b="1" dirty="0">
                <a:ea typeface="黑体" panose="02010609060101010101" pitchFamily="49" charset="-122"/>
              </a:rPr>
              <a:t>仰望为我们信心创始成终的耶稣。祂因那摆在前面的喜乐，就轻看羞辱，忍受了十字架的苦难，便坐在　神宝座的右边。</a:t>
            </a:r>
          </a:p>
          <a:p>
            <a:pPr algn="l">
              <a:lnSpc>
                <a:spcPct val="100000"/>
              </a:lnSpc>
            </a:pPr>
            <a:r>
              <a:rPr lang="en-US" altLang="zh-CN" sz="3600" b="1" dirty="0">
                <a:ea typeface="黑体" panose="02010609060101010101" pitchFamily="49" charset="-122"/>
              </a:rPr>
              <a:t>looking unto Jesus, the author and finisher of our faith, who for the joy that was set before Him endured the cross, despising the shame, and has sat down at the right hand of the throne of God.</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5359829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116632"/>
            <a:ext cx="8424936" cy="6741368"/>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5:43-48】</a:t>
            </a:r>
          </a:p>
          <a:p>
            <a:pPr algn="l">
              <a:lnSpc>
                <a:spcPct val="100000"/>
              </a:lnSpc>
            </a:pPr>
            <a:r>
              <a:rPr lang="en-US" altLang="zh-CN" sz="3600" b="1" dirty="0">
                <a:ea typeface="黑体" panose="02010609060101010101" pitchFamily="49" charset="-122"/>
              </a:rPr>
              <a:t>43</a:t>
            </a:r>
            <a:r>
              <a:rPr lang="zh-CN" altLang="en-US" sz="3600" b="1" dirty="0">
                <a:ea typeface="黑体" panose="02010609060101010101" pitchFamily="49" charset="-122"/>
              </a:rPr>
              <a:t>你们听见有话说：‘当爱你的邻舍，恨你的仇敌。’</a:t>
            </a:r>
          </a:p>
          <a:p>
            <a:pPr algn="l">
              <a:lnSpc>
                <a:spcPct val="100000"/>
              </a:lnSpc>
            </a:pPr>
            <a:r>
              <a:rPr lang="en-US" altLang="zh-CN" sz="3600" b="1" dirty="0">
                <a:ea typeface="黑体" panose="02010609060101010101" pitchFamily="49" charset="-122"/>
              </a:rPr>
              <a:t>"You have heard that it was said, "You shall love your neighbor and hate your enemy.'</a:t>
            </a:r>
          </a:p>
          <a:p>
            <a:pPr algn="l">
              <a:lnSpc>
                <a:spcPct val="100000"/>
              </a:lnSpc>
            </a:pPr>
            <a:r>
              <a:rPr lang="en-US" altLang="zh-CN" sz="3600" b="1" dirty="0">
                <a:ea typeface="黑体" panose="02010609060101010101" pitchFamily="49" charset="-122"/>
              </a:rPr>
              <a:t>44</a:t>
            </a:r>
            <a:r>
              <a:rPr lang="zh-CN" altLang="en-US" sz="3600" b="1" dirty="0">
                <a:ea typeface="黑体" panose="02010609060101010101" pitchFamily="49" charset="-122"/>
              </a:rPr>
              <a:t>只是我告诉你们：要爱你们的仇敌，为那逼迫你们的祷告。</a:t>
            </a:r>
          </a:p>
          <a:p>
            <a:pPr algn="l">
              <a:lnSpc>
                <a:spcPct val="100000"/>
              </a:lnSpc>
            </a:pPr>
            <a:r>
              <a:rPr lang="en-US" altLang="zh-CN" sz="3600" b="1" dirty="0">
                <a:ea typeface="黑体" panose="02010609060101010101" pitchFamily="49" charset="-122"/>
              </a:rPr>
              <a:t>But I say to you, love your enemies, bless those who curse you, do good to those who hate you, and pray for those who spitefully use you and persecute you</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4728917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116632"/>
            <a:ext cx="8424936" cy="6741368"/>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5:43-48】</a:t>
            </a:r>
          </a:p>
          <a:p>
            <a:pPr algn="l">
              <a:lnSpc>
                <a:spcPct val="100000"/>
              </a:lnSpc>
            </a:pPr>
            <a:r>
              <a:rPr lang="en-US" altLang="zh-CN" sz="3600" b="1" dirty="0" smtClean="0">
                <a:ea typeface="黑体" panose="02010609060101010101" pitchFamily="49" charset="-122"/>
              </a:rPr>
              <a:t>45</a:t>
            </a:r>
            <a:r>
              <a:rPr lang="zh-CN" altLang="en-US" sz="3600" b="1" dirty="0">
                <a:ea typeface="黑体" panose="02010609060101010101" pitchFamily="49" charset="-122"/>
              </a:rPr>
              <a:t>这样，就可以作你们天父的儿子，因为祂叫日头照好人，也照歹人；降雨给义人，也给不义的人。</a:t>
            </a:r>
          </a:p>
          <a:p>
            <a:pPr algn="l">
              <a:lnSpc>
                <a:spcPct val="100000"/>
              </a:lnSpc>
            </a:pPr>
            <a:r>
              <a:rPr lang="en-US" altLang="zh-CN" sz="3600" b="1" dirty="0">
                <a:ea typeface="黑体" panose="02010609060101010101" pitchFamily="49" charset="-122"/>
              </a:rPr>
              <a:t>that you may be sons of your Father in heaven; for He makes His sun rise on the evil and on the good, and sends rain on the just and on the unjust.</a:t>
            </a:r>
          </a:p>
          <a:p>
            <a:pPr algn="l">
              <a:lnSpc>
                <a:spcPct val="100000"/>
              </a:lnSpc>
            </a:pPr>
            <a:r>
              <a:rPr lang="en-US" altLang="zh-CN" sz="3600" b="1" dirty="0">
                <a:ea typeface="黑体" panose="02010609060101010101" pitchFamily="49" charset="-122"/>
              </a:rPr>
              <a:t>46</a:t>
            </a:r>
            <a:r>
              <a:rPr lang="zh-CN" altLang="en-US" sz="3600" b="1" dirty="0">
                <a:ea typeface="黑体" panose="02010609060101010101" pitchFamily="49" charset="-122"/>
              </a:rPr>
              <a:t>你们若单爱那爱你们的人，有什么赏赐呢？就是税吏不也是这样行吗？</a:t>
            </a:r>
          </a:p>
          <a:p>
            <a:pPr algn="l">
              <a:lnSpc>
                <a:spcPct val="100000"/>
              </a:lnSpc>
            </a:pPr>
            <a:r>
              <a:rPr lang="en-US" altLang="zh-CN" sz="3600" b="1" dirty="0">
                <a:ea typeface="黑体" panose="02010609060101010101" pitchFamily="49" charset="-122"/>
              </a:rPr>
              <a:t>For if you love those who love you, what reward have you? Do not even the tax collectors do the same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38465805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3516</TotalTime>
  <Words>1342</Words>
  <Application>Microsoft Office PowerPoint</Application>
  <PresentationFormat>全屏显示(4:3)</PresentationFormat>
  <Paragraphs>92</Paragraphs>
  <Slides>16</Slides>
  <Notes>16</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16</vt:i4>
      </vt:variant>
    </vt:vector>
  </HeadingPairs>
  <TitlesOfParts>
    <vt:vector size="23"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398</cp:revision>
  <dcterms:created xsi:type="dcterms:W3CDTF">2014-02-25T17:54:08Z</dcterms:created>
  <dcterms:modified xsi:type="dcterms:W3CDTF">2017-06-25T03:03:32Z</dcterms:modified>
</cp:coreProperties>
</file>