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469" r:id="rId2"/>
    <p:sldId id="671" r:id="rId3"/>
    <p:sldId id="672" r:id="rId4"/>
    <p:sldId id="673" r:id="rId5"/>
    <p:sldId id="653" r:id="rId6"/>
    <p:sldId id="654" r:id="rId7"/>
    <p:sldId id="655" r:id="rId8"/>
    <p:sldId id="656" r:id="rId9"/>
    <p:sldId id="674" r:id="rId10"/>
    <p:sldId id="675" r:id="rId11"/>
    <p:sldId id="657" r:id="rId12"/>
    <p:sldId id="658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7" d="100"/>
          <a:sy n="77" d="100"/>
        </p:scale>
        <p:origin x="90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4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06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90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29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001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953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00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38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942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631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10:26-31】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26 </a:t>
            </a:r>
            <a:r>
              <a:rPr lang="zh-CN" altLang="en-US" sz="3600" b="1" dirty="0">
                <a:ea typeface="黑体" panose="02010609060101010101" pitchFamily="49" charset="-122"/>
              </a:rPr>
              <a:t>所以，不要怕他们。因为掩盖的事，没有不露出来的；隐藏的事，没有不被人知道的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do not fear them. For there is nothing covered that will not be revealed, and hidden that will not be known.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27</a:t>
            </a:r>
            <a:r>
              <a:rPr lang="zh-CN" altLang="en-US" sz="3600" b="1" dirty="0">
                <a:ea typeface="黑体" panose="02010609060101010101" pitchFamily="49" charset="-122"/>
              </a:rPr>
              <a:t>我在暗中告诉你们的，你们要在明处说出来；你们耳中所听的，要在房上宣扬出来。</a:t>
            </a:r>
            <a:r>
              <a:rPr lang="en-US" altLang="zh-CN" sz="3600" b="1" dirty="0">
                <a:ea typeface="黑体" panose="02010609060101010101" pitchFamily="49" charset="-122"/>
              </a:rPr>
              <a:t>Whatever I tell you in the dark, speak in the light; and what you hear in the ear, preach on the housetops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诗</a:t>
            </a:r>
            <a:r>
              <a:rPr lang="en-US" altLang="zh-CN" sz="3600" b="1" dirty="0">
                <a:ea typeface="黑体" panose="02010609060101010101" pitchFamily="49" charset="-122"/>
              </a:rPr>
              <a:t>Psalms 23:1-6】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在我敌人面前，你为我摆设筵席；你用油膏了我的头，使我的福杯满溢。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You prepare a table before me in the presence of my enemies; You anoint my head with oil; My cup runs over.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我一生一世必有恩惠慈爱随着我，我且要住在耶和华的殿中，直到永远。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Surely goodness and mercy shall follow me All the days of my life; And I will dwell in the house of the LORD Forever.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33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0"/>
            <a:ext cx="8964488" cy="68580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诗</a:t>
            </a:r>
            <a:r>
              <a:rPr lang="en-US" altLang="zh-CN" sz="3600" b="1" dirty="0">
                <a:ea typeface="黑体" panose="02010609060101010101" pitchFamily="49" charset="-122"/>
              </a:rPr>
              <a:t>Psalms 23:4】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我</a:t>
            </a:r>
            <a:r>
              <a:rPr lang="zh-CN" altLang="en-US" sz="3600" b="1" dirty="0">
                <a:ea typeface="黑体" panose="02010609060101010101" pitchFamily="49" charset="-122"/>
              </a:rPr>
              <a:t>虽然行过死荫的幽谷，也不怕遭害，因为你与我同在；你的杖，你的竿，都安慰我。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Yea, though I walk through the valley of the shadow of death, I will fear no evil; For You are with me; Your rod and Your staff, they comfort 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71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424936" cy="674136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10:28】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那杀身体不能杀灵魂的，不要怕他们；惟有能把身体和灵魂都灭在地狱里的，正要怕祂。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do not fear those who kill the body but cannot kill the soul. But rather fear Him who is able to destroy both soul and body in hell.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9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10:26-31】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28</a:t>
            </a:r>
            <a:r>
              <a:rPr lang="zh-CN" altLang="en-US" sz="3600" b="1" dirty="0">
                <a:ea typeface="黑体" panose="02010609060101010101" pitchFamily="49" charset="-122"/>
              </a:rPr>
              <a:t>那杀身体不能杀灵魂的，不要怕他们；惟有能把身体和灵魂都灭在地狱里的，正要怕祂。</a:t>
            </a:r>
            <a:r>
              <a:rPr lang="en-US" altLang="zh-CN" sz="3600" b="1" dirty="0">
                <a:ea typeface="黑体" panose="02010609060101010101" pitchFamily="49" charset="-122"/>
              </a:rPr>
              <a:t>And do not fear those who kill the body but cannot kill the soul. But rather fear Him who is able to destroy both soul and body in hell.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29</a:t>
            </a:r>
            <a:r>
              <a:rPr lang="zh-CN" altLang="en-US" sz="3600" b="1" dirty="0">
                <a:ea typeface="黑体" panose="02010609060101010101" pitchFamily="49" charset="-122"/>
              </a:rPr>
              <a:t>两个麻雀不是卖一分银子吗？若是你们的父不许，一个也不能掉在地上。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Are not two sparrows sold for a copper coin? And not one of them falls to the ground apart from your Father's will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926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10:26-31】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30</a:t>
            </a:r>
            <a:r>
              <a:rPr lang="zh-CN" altLang="en-US" sz="3600" b="1" dirty="0">
                <a:ea typeface="黑体" panose="02010609060101010101" pitchFamily="49" charset="-122"/>
              </a:rPr>
              <a:t>就是你们的头发也都被数过了。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the very hairs of your head are all numbered.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31</a:t>
            </a:r>
            <a:r>
              <a:rPr lang="zh-CN" altLang="en-US" sz="3600" b="1" dirty="0">
                <a:ea typeface="黑体" panose="02010609060101010101" pitchFamily="49" charset="-122"/>
              </a:rPr>
              <a:t>所以，不要惧怕，你们比许多麻雀还贵重。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Do not fear therefore; you are of more value than many sparrows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473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以弗所书</a:t>
            </a:r>
            <a:r>
              <a:rPr lang="en-US" altLang="zh-CN" sz="3600" b="1" dirty="0">
                <a:ea typeface="黑体" panose="02010609060101010101" pitchFamily="49" charset="-122"/>
              </a:rPr>
              <a:t>Ephesians 6:19-20】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zh-CN" altLang="en-US" sz="3600" b="1" dirty="0">
                <a:ea typeface="黑体" panose="02010609060101010101" pitchFamily="49" charset="-122"/>
              </a:rPr>
              <a:t>也为我祈求，使我得着口才，能以放胆，开口讲明福音的奥秘，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Pray also for me, that whenever I open my mouth, words may be given me so that I will fearlessly make known the mystery of the gospel,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20</a:t>
            </a:r>
            <a:r>
              <a:rPr lang="zh-CN" altLang="en-US" sz="3600" b="1" dirty="0">
                <a:ea typeface="黑体" panose="02010609060101010101" pitchFamily="49" charset="-122"/>
              </a:rPr>
              <a:t>我为这福音的奥秘作了带锁链的使者，并使我照着当尽的本分放胆讲论。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which I am an ambassador in chains. Pray that I may declare it fearlessly, as I should.</a:t>
            </a:r>
          </a:p>
        </p:txBody>
      </p:sp>
    </p:spTree>
    <p:extLst>
      <p:ext uri="{BB962C8B-B14F-4D97-AF65-F5344CB8AC3E}">
        <p14:creationId xmlns:p14="http://schemas.microsoft.com/office/powerpoint/2010/main" val="381156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10:28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300" b="1" dirty="0" smtClean="0">
                <a:ea typeface="黑体" panose="02010609060101010101" pitchFamily="49" charset="-122"/>
              </a:rPr>
              <a:t>那</a:t>
            </a:r>
            <a:r>
              <a:rPr lang="zh-CN" altLang="en-US" sz="3300" b="1" dirty="0">
                <a:ea typeface="黑体" panose="02010609060101010101" pitchFamily="49" charset="-122"/>
              </a:rPr>
              <a:t>杀身体不能杀灵魂的，不要怕他们；惟有能把身体和灵魂都灭在地狱里的，正要怕祂。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And do not fear those who kill the body but cannot kill the soul. But rather fear Him who is able to destroy both soul and body in hell.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加拉太书</a:t>
            </a:r>
            <a:r>
              <a:rPr lang="en-US" altLang="zh-CN" sz="3300" b="1" dirty="0">
                <a:ea typeface="黑体" panose="02010609060101010101" pitchFamily="49" charset="-122"/>
              </a:rPr>
              <a:t>Galatians 1:10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300" b="1" dirty="0" smtClean="0">
                <a:ea typeface="黑体" panose="02010609060101010101" pitchFamily="49" charset="-122"/>
              </a:rPr>
              <a:t>我</a:t>
            </a:r>
            <a:r>
              <a:rPr lang="zh-CN" altLang="en-US" sz="3300" b="1" dirty="0">
                <a:ea typeface="黑体" panose="02010609060101010101" pitchFamily="49" charset="-122"/>
              </a:rPr>
              <a:t>现在是要得人的心呢，还是要得　神的心呢？我岂是讨人的喜欢吗？若仍旧讨人的喜欢，我就不是基督的仆人了。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For do I now persuade men, or God? Or do I seek to please men? For if I still pleased men, I would not be a bondservant of Christ.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5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徒</a:t>
            </a:r>
            <a:r>
              <a:rPr lang="en-US" altLang="zh-CN" sz="3600" b="1" dirty="0">
                <a:ea typeface="黑体" panose="02010609060101010101" pitchFamily="49" charset="-122"/>
              </a:rPr>
              <a:t>Acts 4:13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他们</a:t>
            </a:r>
            <a:r>
              <a:rPr lang="zh-CN" altLang="en-US" sz="3600" b="1" dirty="0">
                <a:ea typeface="黑体" panose="02010609060101010101" pitchFamily="49" charset="-122"/>
              </a:rPr>
              <a:t>见彼得、约翰的胆量，又看出他们原是没有学问的小民，就希奇，认明他们是跟过耶稣的。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Now when they saw the boldness of Peter and John, and perceived that they were uneducated and untrained men, they marveled. And they realized that they had been with Jesus.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20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腓</a:t>
            </a:r>
            <a:r>
              <a:rPr lang="en-US" altLang="zh-CN" sz="3600" b="1" dirty="0">
                <a:ea typeface="黑体" panose="02010609060101010101" pitchFamily="49" charset="-122"/>
              </a:rPr>
              <a:t>Philippians 1:27-28】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27</a:t>
            </a:r>
            <a:r>
              <a:rPr lang="zh-CN" altLang="en-US" sz="3600" b="1" dirty="0">
                <a:ea typeface="黑体" panose="02010609060101010101" pitchFamily="49" charset="-122"/>
              </a:rPr>
              <a:t>只要你们行事为人与基督的福音相称，叫我或来见你们，或不在你们那里，可以听见你们的景况，知道你们同有一个心志，站立得稳，为所信的福音齐心努力。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Only let your conduct be worthy of the gospel of Christ, so that whether I come and see you or am absent, I may hear of your affairs, that you stand fast in one spirit, with one mind striving together for the faith of the gospel,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28</a:t>
            </a:r>
            <a:r>
              <a:rPr lang="zh-CN" altLang="en-US" sz="3600" b="1" dirty="0">
                <a:ea typeface="黑体" panose="02010609060101010101" pitchFamily="49" charset="-122"/>
              </a:rPr>
              <a:t>凡事不怕敌人的惊吓，这是证明他们沉沦，你们得救，都是出于　神。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not in any way terrified by your adversaries, which is to them a proof of perdition, but to you of salvation, and that from God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921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诗</a:t>
            </a:r>
            <a:r>
              <a:rPr lang="en-US" altLang="zh-CN" sz="3600" b="1" dirty="0">
                <a:ea typeface="黑体" panose="02010609060101010101" pitchFamily="49" charset="-122"/>
              </a:rPr>
              <a:t>Psalms 23:1-6】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（大卫的诗。）耶和华是我的牧者，我必不至缺乏。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 LORD is my shepherd; I shall not want.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祂使我躺卧在青草地上，领我在可安歇的水边；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makes me to lie down in green pastures; He leads me beside the still waters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313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诗</a:t>
            </a:r>
            <a:r>
              <a:rPr lang="en-US" altLang="zh-CN" sz="3600" b="1" dirty="0">
                <a:ea typeface="黑体" panose="02010609060101010101" pitchFamily="49" charset="-122"/>
              </a:rPr>
              <a:t>Psalms 23:1-6】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祂使我的灵魂苏醒，为自己的名引导我走义路。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restores my soul; He leads me in the paths of righteousness For His name's sake.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ea typeface="黑体" panose="02010609060101010101" pitchFamily="49" charset="-122"/>
              </a:rPr>
              <a:t>我虽然行过死荫的幽谷，也不怕遭害，因为你与我同在；你的杖，你的竿，都安慰我。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Yea, though I walk through the valley of the shadow of death, I will fear no evil; For You are with me; Your rod and Your staff, they comfort 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901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3528</TotalTime>
  <Words>1068</Words>
  <Application>Microsoft Office PowerPoint</Application>
  <PresentationFormat>全屏显示(4:3)</PresentationFormat>
  <Paragraphs>63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399</cp:revision>
  <dcterms:created xsi:type="dcterms:W3CDTF">2014-02-25T17:54:08Z</dcterms:created>
  <dcterms:modified xsi:type="dcterms:W3CDTF">2017-07-01T20:18:21Z</dcterms:modified>
</cp:coreProperties>
</file>