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469" r:id="rId2"/>
    <p:sldId id="681" r:id="rId3"/>
    <p:sldId id="682" r:id="rId4"/>
    <p:sldId id="683" r:id="rId5"/>
    <p:sldId id="684" r:id="rId6"/>
    <p:sldId id="671" r:id="rId7"/>
    <p:sldId id="672" r:id="rId8"/>
    <p:sldId id="653" r:id="rId9"/>
    <p:sldId id="685" r:id="rId10"/>
    <p:sldId id="686" r:id="rId11"/>
    <p:sldId id="687" r:id="rId12"/>
    <p:sldId id="688" r:id="rId13"/>
    <p:sldId id="689" r:id="rId14"/>
    <p:sldId id="690" r:id="rId15"/>
    <p:sldId id="691" r:id="rId16"/>
    <p:sldId id="654"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2017/7/16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2017/7/16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621616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188958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551867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972388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6108827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583649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458838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038130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985418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536576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653051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625629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277001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861600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4230811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2017/7/16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2017/7/16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2017/7/16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2017/7/16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2017/7/16</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2017/7/16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2017/7/16</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2017/7/16</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2017/7/16</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2017/7/16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2017/7/16</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2017/7/16</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10:34-39】</a:t>
            </a:r>
          </a:p>
          <a:p>
            <a:pPr algn="l">
              <a:lnSpc>
                <a:spcPct val="100000"/>
              </a:lnSpc>
            </a:pPr>
            <a:r>
              <a:rPr lang="en-US" altLang="zh-CN" sz="3600" b="1" dirty="0">
                <a:ea typeface="黑体" panose="02010609060101010101" pitchFamily="49" charset="-122"/>
              </a:rPr>
              <a:t>34“</a:t>
            </a:r>
            <a:r>
              <a:rPr lang="zh-CN" altLang="en-US" sz="3600" b="1" dirty="0">
                <a:ea typeface="黑体" panose="02010609060101010101" pitchFamily="49" charset="-122"/>
              </a:rPr>
              <a:t>你们不要想，我来是叫地上太平；我来并不是叫地上太平，乃是叫地上动刀兵。</a:t>
            </a:r>
          </a:p>
          <a:p>
            <a:pPr algn="l">
              <a:lnSpc>
                <a:spcPct val="100000"/>
              </a:lnSpc>
            </a:pPr>
            <a:r>
              <a:rPr lang="en-US" altLang="zh-CN" sz="3600" b="1" dirty="0">
                <a:ea typeface="黑体" panose="02010609060101010101" pitchFamily="49" charset="-122"/>
              </a:rPr>
              <a:t>"Do not think that I came to bring peace on earth. I did not come to bring peace but a sword.</a:t>
            </a:r>
          </a:p>
          <a:p>
            <a:pPr algn="l">
              <a:lnSpc>
                <a:spcPct val="100000"/>
              </a:lnSpc>
            </a:pPr>
            <a:r>
              <a:rPr lang="en-US" altLang="zh-CN" sz="3600" b="1" dirty="0">
                <a:ea typeface="黑体" panose="02010609060101010101" pitchFamily="49" charset="-122"/>
              </a:rPr>
              <a:t>35</a:t>
            </a:r>
            <a:r>
              <a:rPr lang="zh-CN" altLang="en-US" sz="3600" b="1" dirty="0">
                <a:ea typeface="黑体" panose="02010609060101010101" pitchFamily="49" charset="-122"/>
              </a:rPr>
              <a:t>因为我来是叫人与父亲生疏，女儿与母亲生疏，媳妇与婆婆生疏。</a:t>
            </a:r>
          </a:p>
          <a:p>
            <a:pPr algn="l">
              <a:lnSpc>
                <a:spcPct val="100000"/>
              </a:lnSpc>
            </a:pPr>
            <a:r>
              <a:rPr lang="en-US" altLang="zh-CN" sz="3600" b="1" dirty="0">
                <a:ea typeface="黑体" panose="02010609060101010101" pitchFamily="49" charset="-122"/>
              </a:rPr>
              <a:t>For I have come to "set a man against his father, a daughter against her mother, and a daughter-in-law against her mother-in-law</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14:25-33】</a:t>
            </a:r>
          </a:p>
          <a:p>
            <a:pPr algn="l">
              <a:lnSpc>
                <a:spcPct val="100000"/>
              </a:lnSpc>
            </a:pPr>
            <a:r>
              <a:rPr lang="en-US" altLang="zh-CN" sz="3300" b="1" dirty="0" smtClean="0">
                <a:ea typeface="黑体" panose="02010609060101010101" pitchFamily="49" charset="-122"/>
              </a:rPr>
              <a:t>29</a:t>
            </a:r>
            <a:r>
              <a:rPr lang="zh-CN" altLang="en-US" sz="3300" b="1" dirty="0">
                <a:ea typeface="黑体" panose="02010609060101010101" pitchFamily="49" charset="-122"/>
              </a:rPr>
              <a:t>恐怕安了地基，不能成功，看见的人都笑话他，</a:t>
            </a:r>
          </a:p>
          <a:p>
            <a:pPr algn="l">
              <a:lnSpc>
                <a:spcPct val="100000"/>
              </a:lnSpc>
            </a:pPr>
            <a:r>
              <a:rPr lang="en-US" altLang="zh-CN" sz="3300" b="1" dirty="0">
                <a:ea typeface="黑体" panose="02010609060101010101" pitchFamily="49" charset="-122"/>
              </a:rPr>
              <a:t>lest, after he has laid the foundation, and is not able to finish, all who see it begin to mock him,</a:t>
            </a:r>
          </a:p>
          <a:p>
            <a:pPr algn="l">
              <a:lnSpc>
                <a:spcPct val="100000"/>
              </a:lnSpc>
            </a:pPr>
            <a:r>
              <a:rPr lang="en-US" altLang="zh-CN" sz="3300" b="1" dirty="0">
                <a:ea typeface="黑体" panose="02010609060101010101" pitchFamily="49" charset="-122"/>
              </a:rPr>
              <a:t>30</a:t>
            </a:r>
            <a:r>
              <a:rPr lang="zh-CN" altLang="en-US" sz="3300" b="1" dirty="0">
                <a:ea typeface="黑体" panose="02010609060101010101" pitchFamily="49" charset="-122"/>
              </a:rPr>
              <a:t>说：‘这个人开了工，却不能完工。</a:t>
            </a:r>
          </a:p>
          <a:p>
            <a:pPr algn="l">
              <a:lnSpc>
                <a:spcPct val="100000"/>
              </a:lnSpc>
            </a:pPr>
            <a:r>
              <a:rPr lang="zh-CN" altLang="en-US" sz="3300" b="1" dirty="0">
                <a:ea typeface="黑体" panose="02010609060101010101" pitchFamily="49" charset="-122"/>
              </a:rPr>
              <a:t>’</a:t>
            </a:r>
            <a:r>
              <a:rPr lang="en-US" altLang="zh-CN" sz="3300" b="1" dirty="0">
                <a:ea typeface="黑体" panose="02010609060101010101" pitchFamily="49" charset="-122"/>
              </a:rPr>
              <a:t>saying, "This man began to build and was not able to finish</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3458704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539552" y="0"/>
            <a:ext cx="8604448" cy="6858000"/>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14:25-33】</a:t>
            </a:r>
          </a:p>
          <a:p>
            <a:pPr algn="l">
              <a:lnSpc>
                <a:spcPct val="100000"/>
              </a:lnSpc>
            </a:pPr>
            <a:r>
              <a:rPr lang="en-US" altLang="zh-CN" sz="3200" b="1" dirty="0" smtClean="0">
                <a:ea typeface="黑体" panose="02010609060101010101" pitchFamily="49" charset="-122"/>
              </a:rPr>
              <a:t>31</a:t>
            </a:r>
            <a:r>
              <a:rPr lang="zh-CN" altLang="en-US" sz="3200" b="1" dirty="0">
                <a:ea typeface="黑体" panose="02010609060101010101" pitchFamily="49" charset="-122"/>
              </a:rPr>
              <a:t>或是一个王出去和别的王打仗，岂不先坐下酌量，能用一万兵去敌那领二万兵来攻打他的吗？</a:t>
            </a:r>
          </a:p>
          <a:p>
            <a:pPr algn="l">
              <a:lnSpc>
                <a:spcPct val="100000"/>
              </a:lnSpc>
            </a:pPr>
            <a:r>
              <a:rPr lang="en-US" altLang="zh-CN" sz="3200" b="1" dirty="0">
                <a:ea typeface="黑体" panose="02010609060101010101" pitchFamily="49" charset="-122"/>
              </a:rPr>
              <a:t>Or what king, going to make war against another king, does not sit down first and consider whether he is able with ten thousand to meet him who comes against him with twenty thousand?</a:t>
            </a:r>
          </a:p>
          <a:p>
            <a:pPr algn="l">
              <a:lnSpc>
                <a:spcPct val="100000"/>
              </a:lnSpc>
            </a:pPr>
            <a:r>
              <a:rPr lang="en-US" altLang="zh-CN" sz="3200" b="1" dirty="0">
                <a:ea typeface="黑体" panose="02010609060101010101" pitchFamily="49" charset="-122"/>
              </a:rPr>
              <a:t>32</a:t>
            </a:r>
            <a:r>
              <a:rPr lang="zh-CN" altLang="en-US" sz="3200" b="1" dirty="0">
                <a:ea typeface="黑体" panose="02010609060101010101" pitchFamily="49" charset="-122"/>
              </a:rPr>
              <a:t>若是不能，就趁敌人还远的时候，派使者去求和息的条款。</a:t>
            </a:r>
          </a:p>
          <a:p>
            <a:pPr algn="l">
              <a:lnSpc>
                <a:spcPct val="100000"/>
              </a:lnSpc>
            </a:pPr>
            <a:r>
              <a:rPr lang="en-US" altLang="zh-CN" sz="3200" b="1" dirty="0">
                <a:ea typeface="黑体" panose="02010609060101010101" pitchFamily="49" charset="-122"/>
              </a:rPr>
              <a:t>Or else, while the other is still a great way off, he sends a delegation and asks conditions of peace</a:t>
            </a:r>
            <a:r>
              <a:rPr lang="en-US" altLang="zh-CN" sz="3200" b="1" dirty="0" smtClean="0">
                <a:ea typeface="黑体" panose="02010609060101010101" pitchFamily="49" charset="-122"/>
              </a:rPr>
              <a:t>.</a:t>
            </a:r>
            <a:endParaRPr lang="en-US" altLang="zh-CN" sz="3200" b="1" dirty="0">
              <a:ea typeface="黑体" panose="02010609060101010101" pitchFamily="49" charset="-122"/>
            </a:endParaRPr>
          </a:p>
        </p:txBody>
      </p:sp>
    </p:spTree>
    <p:extLst>
      <p:ext uri="{BB962C8B-B14F-4D97-AF65-F5344CB8AC3E}">
        <p14:creationId xmlns:p14="http://schemas.microsoft.com/office/powerpoint/2010/main" val="33489312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14:25-33】</a:t>
            </a:r>
          </a:p>
          <a:p>
            <a:pPr algn="l">
              <a:lnSpc>
                <a:spcPct val="100000"/>
              </a:lnSpc>
            </a:pPr>
            <a:r>
              <a:rPr lang="en-US" altLang="zh-CN" sz="3300" b="1" dirty="0" smtClean="0">
                <a:ea typeface="黑体" panose="02010609060101010101" pitchFamily="49" charset="-122"/>
              </a:rPr>
              <a:t>33</a:t>
            </a:r>
            <a:r>
              <a:rPr lang="zh-CN" altLang="en-US" sz="3300" b="1" dirty="0">
                <a:ea typeface="黑体" panose="02010609060101010101" pitchFamily="49" charset="-122"/>
              </a:rPr>
              <a:t>这样，你们无论什么人，若不撇下一切所有的，就不能作我的门徒。” </a:t>
            </a:r>
          </a:p>
          <a:p>
            <a:pPr algn="l">
              <a:lnSpc>
                <a:spcPct val="100000"/>
              </a:lnSpc>
            </a:pPr>
            <a:r>
              <a:rPr lang="en-US" altLang="zh-CN" sz="3300" b="1" dirty="0">
                <a:ea typeface="黑体" panose="02010609060101010101" pitchFamily="49" charset="-122"/>
              </a:rPr>
              <a:t>So likewise, whoever of you does not forsake all that he has cannot be My disciple.</a:t>
            </a:r>
          </a:p>
        </p:txBody>
      </p:sp>
    </p:spTree>
    <p:extLst>
      <p:ext uri="{BB962C8B-B14F-4D97-AF65-F5344CB8AC3E}">
        <p14:creationId xmlns:p14="http://schemas.microsoft.com/office/powerpoint/2010/main" val="2367997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a:t>
            </a:r>
            <a:r>
              <a:rPr lang="en-US" altLang="zh-CN" sz="3300" b="1" dirty="0" smtClean="0">
                <a:ea typeface="黑体" panose="02010609060101010101" pitchFamily="49" charset="-122"/>
              </a:rPr>
              <a:t>14:28-33</a:t>
            </a:r>
            <a:r>
              <a:rPr lang="en-US" altLang="zh-CN" sz="3300" b="1" dirty="0">
                <a:ea typeface="黑体" panose="02010609060101010101" pitchFamily="49" charset="-122"/>
              </a:rPr>
              <a:t>】</a:t>
            </a:r>
          </a:p>
          <a:p>
            <a:pPr algn="l">
              <a:lnSpc>
                <a:spcPct val="100000"/>
              </a:lnSpc>
            </a:pPr>
            <a:r>
              <a:rPr lang="en-US" altLang="zh-CN" sz="3300" b="1" dirty="0" smtClean="0">
                <a:ea typeface="黑体" panose="02010609060101010101" pitchFamily="49" charset="-122"/>
              </a:rPr>
              <a:t>28</a:t>
            </a:r>
            <a:r>
              <a:rPr lang="zh-CN" altLang="en-US" sz="3300" b="1" dirty="0">
                <a:ea typeface="黑体" panose="02010609060101010101" pitchFamily="49" charset="-122"/>
              </a:rPr>
              <a:t>你们哪一个要盖一座楼，不先坐下算计花费，能盖成不能呢？</a:t>
            </a:r>
          </a:p>
          <a:p>
            <a:pPr algn="l">
              <a:lnSpc>
                <a:spcPct val="100000"/>
              </a:lnSpc>
            </a:pPr>
            <a:r>
              <a:rPr lang="en-US" altLang="zh-CN" sz="3300" b="1" dirty="0">
                <a:ea typeface="黑体" panose="02010609060101010101" pitchFamily="49" charset="-122"/>
              </a:rPr>
              <a:t>For which of you, intending to build a tower, does not sit down first and count the cost, whether he has enough to finish it--</a:t>
            </a:r>
          </a:p>
          <a:p>
            <a:pPr algn="l">
              <a:lnSpc>
                <a:spcPct val="100000"/>
              </a:lnSpc>
            </a:pPr>
            <a:r>
              <a:rPr lang="en-US" altLang="zh-CN" sz="3300" b="1" dirty="0">
                <a:ea typeface="黑体" panose="02010609060101010101" pitchFamily="49" charset="-122"/>
              </a:rPr>
              <a:t>29</a:t>
            </a:r>
            <a:r>
              <a:rPr lang="zh-CN" altLang="en-US" sz="3300" b="1" dirty="0">
                <a:ea typeface="黑体" panose="02010609060101010101" pitchFamily="49" charset="-122"/>
              </a:rPr>
              <a:t>恐怕安了地基，不能成功，看见的人都笑话他，</a:t>
            </a:r>
          </a:p>
          <a:p>
            <a:pPr algn="l">
              <a:lnSpc>
                <a:spcPct val="100000"/>
              </a:lnSpc>
            </a:pPr>
            <a:r>
              <a:rPr lang="en-US" altLang="zh-CN" sz="3300" b="1" dirty="0">
                <a:ea typeface="黑体" panose="02010609060101010101" pitchFamily="49" charset="-122"/>
              </a:rPr>
              <a:t>lest, after he has laid the foundation, and is not able to finish, all who see it begin to mock him</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755814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a:t>
            </a:r>
            <a:r>
              <a:rPr lang="en-US" altLang="zh-CN" sz="3300" b="1" dirty="0" smtClean="0">
                <a:ea typeface="黑体" panose="02010609060101010101" pitchFamily="49" charset="-122"/>
              </a:rPr>
              <a:t>14:28-33</a:t>
            </a:r>
            <a:r>
              <a:rPr lang="en-US" altLang="zh-CN" sz="3300" b="1" dirty="0">
                <a:ea typeface="黑体" panose="02010609060101010101" pitchFamily="49" charset="-122"/>
              </a:rPr>
              <a:t>】</a:t>
            </a:r>
          </a:p>
          <a:p>
            <a:pPr algn="l">
              <a:lnSpc>
                <a:spcPct val="100000"/>
              </a:lnSpc>
            </a:pPr>
            <a:r>
              <a:rPr lang="en-US" altLang="zh-CN" sz="3300" b="1" dirty="0" smtClean="0">
                <a:ea typeface="黑体" panose="02010609060101010101" pitchFamily="49" charset="-122"/>
              </a:rPr>
              <a:t>30</a:t>
            </a:r>
            <a:r>
              <a:rPr lang="zh-CN" altLang="en-US" sz="3300" b="1" dirty="0">
                <a:ea typeface="黑体" panose="02010609060101010101" pitchFamily="49" charset="-122"/>
              </a:rPr>
              <a:t>说：</a:t>
            </a:r>
            <a:r>
              <a:rPr lang="zh-CN" altLang="en-US" sz="3300" b="1" dirty="0" smtClean="0">
                <a:ea typeface="黑体" panose="02010609060101010101" pitchFamily="49" charset="-122"/>
              </a:rPr>
              <a:t>‘这个人开了工，却不能完工。</a:t>
            </a:r>
          </a:p>
          <a:p>
            <a:pPr algn="l">
              <a:lnSpc>
                <a:spcPct val="100000"/>
              </a:lnSpc>
            </a:pPr>
            <a:r>
              <a:rPr lang="zh-CN" altLang="en-US" sz="3300" b="1" dirty="0" smtClean="0">
                <a:ea typeface="黑体" panose="02010609060101010101" pitchFamily="49" charset="-122"/>
              </a:rPr>
              <a:t>’</a:t>
            </a:r>
            <a:r>
              <a:rPr lang="en-US" altLang="zh-CN" sz="3300" b="1" dirty="0" smtClean="0">
                <a:ea typeface="黑体" panose="02010609060101010101" pitchFamily="49" charset="-122"/>
              </a:rPr>
              <a:t>saying</a:t>
            </a:r>
            <a:r>
              <a:rPr lang="en-US" altLang="zh-CN" sz="3300" b="1" dirty="0">
                <a:ea typeface="黑体" panose="02010609060101010101" pitchFamily="49" charset="-122"/>
              </a:rPr>
              <a:t>, "This man began to build and was not able to finish.'</a:t>
            </a:r>
          </a:p>
          <a:p>
            <a:pPr algn="l">
              <a:lnSpc>
                <a:spcPct val="100000"/>
              </a:lnSpc>
            </a:pPr>
            <a:r>
              <a:rPr lang="en-US" altLang="zh-CN" sz="3300" b="1" dirty="0">
                <a:ea typeface="黑体" panose="02010609060101010101" pitchFamily="49" charset="-122"/>
              </a:rPr>
              <a:t>31</a:t>
            </a:r>
            <a:r>
              <a:rPr lang="zh-CN" altLang="en-US" sz="3300" b="1" dirty="0">
                <a:ea typeface="黑体" panose="02010609060101010101" pitchFamily="49" charset="-122"/>
              </a:rPr>
              <a:t>或是一个王出去和别的王打仗，岂不先坐下酌量，能用一万兵去敌那领二万兵来攻打他的吗？</a:t>
            </a:r>
          </a:p>
          <a:p>
            <a:pPr algn="l">
              <a:lnSpc>
                <a:spcPct val="100000"/>
              </a:lnSpc>
            </a:pPr>
            <a:r>
              <a:rPr lang="en-US" altLang="zh-CN" sz="3300" b="1" dirty="0">
                <a:ea typeface="黑体" panose="02010609060101010101" pitchFamily="49" charset="-122"/>
              </a:rPr>
              <a:t>Or what king, going to make war against another king, does not sit down first and consider whether he is able with ten thousand to meet him who comes against him with twenty thousand</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17794028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a:t>
            </a:r>
            <a:r>
              <a:rPr lang="en-US" altLang="zh-CN" sz="3300" b="1" dirty="0" smtClean="0">
                <a:ea typeface="黑体" panose="02010609060101010101" pitchFamily="49" charset="-122"/>
              </a:rPr>
              <a:t>14:28-33</a:t>
            </a:r>
            <a:r>
              <a:rPr lang="en-US" altLang="zh-CN" sz="3300" b="1" dirty="0">
                <a:ea typeface="黑体" panose="02010609060101010101" pitchFamily="49" charset="-122"/>
              </a:rPr>
              <a:t>】</a:t>
            </a:r>
          </a:p>
          <a:p>
            <a:pPr algn="l">
              <a:lnSpc>
                <a:spcPct val="100000"/>
              </a:lnSpc>
            </a:pPr>
            <a:r>
              <a:rPr lang="en-US" altLang="zh-CN" sz="3300" b="1" dirty="0">
                <a:ea typeface="黑体" panose="02010609060101010101" pitchFamily="49" charset="-122"/>
              </a:rPr>
              <a:t>32</a:t>
            </a:r>
            <a:r>
              <a:rPr lang="zh-CN" altLang="en-US" sz="3300" b="1" dirty="0">
                <a:ea typeface="黑体" panose="02010609060101010101" pitchFamily="49" charset="-122"/>
              </a:rPr>
              <a:t>若是不能，就趁敌人还远的时候，派使者去求和息的条款。</a:t>
            </a:r>
          </a:p>
          <a:p>
            <a:pPr algn="l">
              <a:lnSpc>
                <a:spcPct val="100000"/>
              </a:lnSpc>
            </a:pPr>
            <a:r>
              <a:rPr lang="en-US" altLang="zh-CN" sz="3300" b="1" dirty="0">
                <a:ea typeface="黑体" panose="02010609060101010101" pitchFamily="49" charset="-122"/>
              </a:rPr>
              <a:t>Or else, while the other is still a great way off, he sends a delegation and asks conditions of peace.</a:t>
            </a:r>
          </a:p>
          <a:p>
            <a:pPr algn="l">
              <a:lnSpc>
                <a:spcPct val="100000"/>
              </a:lnSpc>
            </a:pPr>
            <a:r>
              <a:rPr lang="en-US" altLang="zh-CN" sz="3300" b="1" dirty="0">
                <a:ea typeface="黑体" panose="02010609060101010101" pitchFamily="49" charset="-122"/>
              </a:rPr>
              <a:t>33</a:t>
            </a:r>
            <a:r>
              <a:rPr lang="zh-CN" altLang="en-US" sz="3300" b="1" dirty="0">
                <a:ea typeface="黑体" panose="02010609060101010101" pitchFamily="49" charset="-122"/>
              </a:rPr>
              <a:t>这样，你们无论什么人，若不撇下一切所有的，就不能作我的门徒。” </a:t>
            </a:r>
          </a:p>
          <a:p>
            <a:pPr algn="l">
              <a:lnSpc>
                <a:spcPct val="100000"/>
              </a:lnSpc>
            </a:pPr>
            <a:r>
              <a:rPr lang="en-US" altLang="zh-CN" sz="3300" b="1" dirty="0">
                <a:ea typeface="黑体" panose="02010609060101010101" pitchFamily="49" charset="-122"/>
              </a:rPr>
              <a:t>So likewise, whoever of you does not forsake all that he has cannot be My disciple.</a:t>
            </a:r>
          </a:p>
        </p:txBody>
      </p:sp>
    </p:spTree>
    <p:extLst>
      <p:ext uri="{BB962C8B-B14F-4D97-AF65-F5344CB8AC3E}">
        <p14:creationId xmlns:p14="http://schemas.microsoft.com/office/powerpoint/2010/main" val="6279287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0"/>
            <a:ext cx="8676456" cy="6858000"/>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a:t>
            </a:r>
            <a:r>
              <a:rPr lang="zh-CN" altLang="en-US" sz="3600" b="1" dirty="0">
                <a:ea typeface="黑体" panose="02010609060101010101" pitchFamily="49" charset="-122"/>
              </a:rPr>
              <a:t>：</a:t>
            </a:r>
            <a:r>
              <a:rPr lang="en-US" altLang="zh-CN" sz="3600" b="1" dirty="0">
                <a:ea typeface="黑体" panose="02010609060101010101" pitchFamily="49" charset="-122"/>
              </a:rPr>
              <a:t>37-39】</a:t>
            </a:r>
          </a:p>
          <a:p>
            <a:pPr algn="l">
              <a:lnSpc>
                <a:spcPct val="100000"/>
              </a:lnSpc>
            </a:pPr>
            <a:r>
              <a:rPr lang="en-US" altLang="zh-CN" sz="3600" b="1" dirty="0">
                <a:ea typeface="黑体" panose="02010609060101010101" pitchFamily="49" charset="-122"/>
              </a:rPr>
              <a:t>37</a:t>
            </a:r>
            <a:r>
              <a:rPr lang="zh-CN" altLang="en-US" sz="3600" b="1" dirty="0">
                <a:ea typeface="黑体" panose="02010609060101010101" pitchFamily="49" charset="-122"/>
              </a:rPr>
              <a:t>爱父母过于爱我的，不配作我的门徒；爱儿女过于爱我的，不配作我的门徒；</a:t>
            </a:r>
          </a:p>
          <a:p>
            <a:pPr algn="l">
              <a:lnSpc>
                <a:spcPct val="100000"/>
              </a:lnSpc>
            </a:pPr>
            <a:r>
              <a:rPr lang="en-US" altLang="zh-CN" sz="3600" b="1" dirty="0">
                <a:ea typeface="黑体" panose="02010609060101010101" pitchFamily="49" charset="-122"/>
              </a:rPr>
              <a:t>He who loves father or mother more than Me is not worthy of Me. And he who loves son or daughter more than Me is not worthy of Me</a:t>
            </a:r>
            <a:r>
              <a:rPr lang="en-US" altLang="zh-CN" sz="3600" b="1" dirty="0" smtClean="0">
                <a:ea typeface="黑体" panose="02010609060101010101" pitchFamily="49" charset="-122"/>
              </a:rPr>
              <a:t>.</a:t>
            </a:r>
          </a:p>
          <a:p>
            <a:pPr algn="l">
              <a:lnSpc>
                <a:spcPct val="100000"/>
              </a:lnSpc>
            </a:pPr>
            <a:endParaRPr lang="en-US" altLang="zh-CN" sz="1000" b="1" dirty="0">
              <a:ea typeface="黑体" panose="02010609060101010101" pitchFamily="49" charset="-122"/>
            </a:endParaRPr>
          </a:p>
          <a:p>
            <a:pPr algn="l">
              <a:lnSpc>
                <a:spcPct val="100000"/>
              </a:lnSpc>
            </a:pPr>
            <a:r>
              <a:rPr lang="en-US" altLang="zh-CN" sz="3600" b="1" dirty="0">
                <a:ea typeface="黑体" panose="02010609060101010101" pitchFamily="49" charset="-122"/>
              </a:rPr>
              <a:t>38</a:t>
            </a:r>
            <a:r>
              <a:rPr lang="zh-CN" altLang="en-US" sz="3600" b="1" dirty="0">
                <a:ea typeface="黑体" panose="02010609060101010101" pitchFamily="49" charset="-122"/>
              </a:rPr>
              <a:t>不背着他的十字架跟从我的，也不配作我的门徒。</a:t>
            </a:r>
          </a:p>
          <a:p>
            <a:pPr algn="l">
              <a:lnSpc>
                <a:spcPct val="100000"/>
              </a:lnSpc>
            </a:pPr>
            <a:r>
              <a:rPr lang="en-US" altLang="zh-CN" sz="3600" b="1" dirty="0">
                <a:ea typeface="黑体" panose="02010609060101010101" pitchFamily="49" charset="-122"/>
              </a:rPr>
              <a:t>And he who does not take his cross and follow after Me is not worthy of Me</a:t>
            </a:r>
            <a:r>
              <a:rPr lang="en-US" altLang="zh-CN" sz="3600" b="1" dirty="0" smtClean="0">
                <a:ea typeface="黑体" panose="02010609060101010101" pitchFamily="49" charset="-122"/>
              </a:rPr>
              <a:t>.</a:t>
            </a:r>
          </a:p>
          <a:p>
            <a:pPr algn="l">
              <a:lnSpc>
                <a:spcPct val="100000"/>
              </a:lnSpc>
            </a:pPr>
            <a:endParaRPr lang="en-US" altLang="zh-CN" sz="900" b="1" dirty="0">
              <a:ea typeface="黑体" panose="02010609060101010101" pitchFamily="49" charset="-122"/>
            </a:endParaRPr>
          </a:p>
          <a:p>
            <a:pPr algn="l">
              <a:lnSpc>
                <a:spcPct val="100000"/>
              </a:lnSpc>
            </a:pPr>
            <a:r>
              <a:rPr lang="en-US" altLang="zh-CN" sz="3600" b="1" dirty="0">
                <a:ea typeface="黑体" panose="02010609060101010101" pitchFamily="49" charset="-122"/>
              </a:rPr>
              <a:t>39</a:t>
            </a:r>
            <a:r>
              <a:rPr lang="zh-CN" altLang="en-US" sz="3600" b="1" dirty="0">
                <a:ea typeface="黑体" panose="02010609060101010101" pitchFamily="49" charset="-122"/>
              </a:rPr>
              <a:t>得着生命的，将要失丧生命；为我失丧生命的，将要得着生命。” </a:t>
            </a:r>
          </a:p>
          <a:p>
            <a:pPr algn="l">
              <a:lnSpc>
                <a:spcPct val="100000"/>
              </a:lnSpc>
            </a:pPr>
            <a:r>
              <a:rPr lang="en-US" altLang="zh-CN" sz="3600" b="1" dirty="0">
                <a:ea typeface="黑体" panose="02010609060101010101" pitchFamily="49" charset="-122"/>
              </a:rPr>
              <a:t>He who finds his life will lose it, and he who loses his life for My sake will find it.</a:t>
            </a:r>
          </a:p>
        </p:txBody>
      </p:sp>
    </p:spTree>
    <p:extLst>
      <p:ext uri="{BB962C8B-B14F-4D97-AF65-F5344CB8AC3E}">
        <p14:creationId xmlns:p14="http://schemas.microsoft.com/office/powerpoint/2010/main" val="742075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10:34-39】</a:t>
            </a:r>
          </a:p>
          <a:p>
            <a:pPr algn="l">
              <a:lnSpc>
                <a:spcPct val="100000"/>
              </a:lnSpc>
            </a:pPr>
            <a:r>
              <a:rPr lang="en-US" altLang="zh-CN" sz="3600" b="1" dirty="0" smtClean="0">
                <a:ea typeface="黑体" panose="02010609060101010101" pitchFamily="49" charset="-122"/>
              </a:rPr>
              <a:t>36</a:t>
            </a:r>
            <a:r>
              <a:rPr lang="zh-CN" altLang="en-US" sz="3600" b="1" dirty="0">
                <a:ea typeface="黑体" panose="02010609060101010101" pitchFamily="49" charset="-122"/>
              </a:rPr>
              <a:t>人的仇敌就是自己家里的人。</a:t>
            </a:r>
          </a:p>
          <a:p>
            <a:pPr algn="l">
              <a:lnSpc>
                <a:spcPct val="100000"/>
              </a:lnSpc>
            </a:pPr>
            <a:r>
              <a:rPr lang="en-US" altLang="zh-CN" sz="3600" b="1" dirty="0">
                <a:ea typeface="黑体" panose="02010609060101010101" pitchFamily="49" charset="-122"/>
              </a:rPr>
              <a:t>and "a man's enemies will be those of his own household.'</a:t>
            </a:r>
          </a:p>
          <a:p>
            <a:pPr algn="l">
              <a:lnSpc>
                <a:spcPct val="100000"/>
              </a:lnSpc>
            </a:pPr>
            <a:r>
              <a:rPr lang="en-US" altLang="zh-CN" sz="3600" b="1" dirty="0">
                <a:ea typeface="黑体" panose="02010609060101010101" pitchFamily="49" charset="-122"/>
              </a:rPr>
              <a:t>37</a:t>
            </a:r>
            <a:r>
              <a:rPr lang="zh-CN" altLang="en-US" sz="3600" b="1" dirty="0">
                <a:ea typeface="黑体" panose="02010609060101010101" pitchFamily="49" charset="-122"/>
              </a:rPr>
              <a:t>爱父母过于爱我的，不配作我的门徒；爱儿女过于爱我的，不配作我的门徒；</a:t>
            </a:r>
          </a:p>
          <a:p>
            <a:pPr algn="l">
              <a:lnSpc>
                <a:spcPct val="100000"/>
              </a:lnSpc>
            </a:pPr>
            <a:r>
              <a:rPr lang="en-US" altLang="zh-CN" sz="3600" b="1" dirty="0">
                <a:ea typeface="黑体" panose="02010609060101010101" pitchFamily="49" charset="-122"/>
              </a:rPr>
              <a:t>He who loves father or mother more than Me is not worthy of Me. And he who loves son or daughter more than Me is not worthy of 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92066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10:34-39】</a:t>
            </a:r>
          </a:p>
          <a:p>
            <a:pPr algn="l">
              <a:lnSpc>
                <a:spcPct val="100000"/>
              </a:lnSpc>
            </a:pPr>
            <a:r>
              <a:rPr lang="en-US" altLang="zh-CN" sz="3600" b="1" dirty="0" smtClean="0">
                <a:ea typeface="黑体" panose="02010609060101010101" pitchFamily="49" charset="-122"/>
              </a:rPr>
              <a:t>38</a:t>
            </a:r>
            <a:r>
              <a:rPr lang="zh-CN" altLang="en-US" sz="3600" b="1" dirty="0">
                <a:ea typeface="黑体" panose="02010609060101010101" pitchFamily="49" charset="-122"/>
              </a:rPr>
              <a:t>不背着他的十字架跟从我的，也不配作我的门徒。</a:t>
            </a:r>
          </a:p>
          <a:p>
            <a:pPr algn="l">
              <a:lnSpc>
                <a:spcPct val="100000"/>
              </a:lnSpc>
            </a:pPr>
            <a:r>
              <a:rPr lang="en-US" altLang="zh-CN" sz="3600" b="1" dirty="0">
                <a:ea typeface="黑体" panose="02010609060101010101" pitchFamily="49" charset="-122"/>
              </a:rPr>
              <a:t>And he who does not take his cross and follow after Me is not worthy of Me.</a:t>
            </a:r>
          </a:p>
          <a:p>
            <a:pPr algn="l">
              <a:lnSpc>
                <a:spcPct val="100000"/>
              </a:lnSpc>
            </a:pPr>
            <a:r>
              <a:rPr lang="en-US" altLang="zh-CN" sz="3600" b="1" dirty="0">
                <a:ea typeface="黑体" panose="02010609060101010101" pitchFamily="49" charset="-122"/>
              </a:rPr>
              <a:t>39</a:t>
            </a:r>
            <a:r>
              <a:rPr lang="zh-CN" altLang="en-US" sz="3600" b="1" dirty="0">
                <a:ea typeface="黑体" panose="02010609060101010101" pitchFamily="49" charset="-122"/>
              </a:rPr>
              <a:t>得着生命的，将要失丧生命；为我失丧生命的，将要得着生命。” </a:t>
            </a:r>
          </a:p>
          <a:p>
            <a:pPr algn="l">
              <a:lnSpc>
                <a:spcPct val="100000"/>
              </a:lnSpc>
            </a:pPr>
            <a:r>
              <a:rPr lang="en-US" altLang="zh-CN" sz="3600" b="1" dirty="0">
                <a:ea typeface="黑体" panose="02010609060101010101" pitchFamily="49" charset="-122"/>
              </a:rPr>
              <a:t>He who finds his life will lose it, and he who loses his life for My sake will find it.</a:t>
            </a:r>
          </a:p>
        </p:txBody>
      </p:sp>
    </p:spTree>
    <p:extLst>
      <p:ext uri="{BB962C8B-B14F-4D97-AF65-F5344CB8AC3E}">
        <p14:creationId xmlns:p14="http://schemas.microsoft.com/office/powerpoint/2010/main" val="271710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77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14:25-27】</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有极多的人和耶稣同行。祂转过来对他们说：</a:t>
            </a:r>
          </a:p>
          <a:p>
            <a:pPr algn="l">
              <a:lnSpc>
                <a:spcPct val="100000"/>
              </a:lnSpc>
            </a:pPr>
            <a:r>
              <a:rPr lang="en-US" altLang="zh-CN" sz="3600" b="1" dirty="0">
                <a:ea typeface="黑体" panose="02010609060101010101" pitchFamily="49" charset="-122"/>
              </a:rPr>
              <a:t>Now great multitudes went with Him. And He turned and said to them,</a:t>
            </a:r>
          </a:p>
          <a:p>
            <a:pPr algn="l">
              <a:lnSpc>
                <a:spcPct val="100000"/>
              </a:lnSpc>
            </a:pPr>
            <a:r>
              <a:rPr lang="en-US" altLang="zh-CN" sz="3600" b="1" dirty="0">
                <a:ea typeface="黑体" panose="02010609060101010101" pitchFamily="49" charset="-122"/>
              </a:rPr>
              <a:t>26 “</a:t>
            </a:r>
            <a:r>
              <a:rPr lang="zh-CN" altLang="en-US" sz="3600" b="1" dirty="0">
                <a:ea typeface="黑体" panose="02010609060101010101" pitchFamily="49" charset="-122"/>
              </a:rPr>
              <a:t>人到我这里来，若不爱我胜过爱自己的父母、妻子、儿女、弟兄、姐妹和自己的性命，就不能作我的</a:t>
            </a:r>
            <a:r>
              <a:rPr lang="zh-CN" altLang="en-US" sz="3600" b="1" dirty="0" smtClean="0">
                <a:ea typeface="黑体" panose="02010609060101010101" pitchFamily="49" charset="-122"/>
              </a:rPr>
              <a:t>门徒（“爱我胜过爱”原文作“恨”）；</a:t>
            </a:r>
            <a:endParaRPr lang="zh-CN" altLang="en-US" sz="3600" b="1" dirty="0">
              <a:ea typeface="黑体" panose="02010609060101010101" pitchFamily="49" charset="-122"/>
            </a:endParaRPr>
          </a:p>
          <a:p>
            <a:pPr algn="l">
              <a:lnSpc>
                <a:spcPct val="100000"/>
              </a:lnSpc>
            </a:pPr>
            <a:r>
              <a:rPr lang="en-US" altLang="zh-CN" sz="3600" b="1" dirty="0">
                <a:ea typeface="黑体" panose="02010609060101010101" pitchFamily="49" charset="-122"/>
              </a:rPr>
              <a:t>"If anyone comes to Me and does not hate his father and mother, wife and children, brothers and sisters, yes, and his own life also, he cannot be My disciple.</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凡不背着自己十字架跟从我的，也不能作我的门徒。</a:t>
            </a:r>
          </a:p>
          <a:p>
            <a:pPr algn="l">
              <a:lnSpc>
                <a:spcPct val="100000"/>
              </a:lnSpc>
            </a:pPr>
            <a:r>
              <a:rPr lang="en-US" altLang="zh-CN" sz="3600" b="1" dirty="0">
                <a:ea typeface="黑体" panose="02010609060101010101" pitchFamily="49" charset="-122"/>
              </a:rPr>
              <a:t>And whoever does not bear his cross and come after Me cannot be My disciple.</a:t>
            </a:r>
          </a:p>
        </p:txBody>
      </p:sp>
    </p:spTree>
    <p:extLst>
      <p:ext uri="{BB962C8B-B14F-4D97-AF65-F5344CB8AC3E}">
        <p14:creationId xmlns:p14="http://schemas.microsoft.com/office/powerpoint/2010/main" val="3907579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28:19-20】</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所以，你们要去使万民作我的门徒，奉父、子、圣灵的名给他们施洗。</a:t>
            </a:r>
          </a:p>
          <a:p>
            <a:pPr algn="l">
              <a:lnSpc>
                <a:spcPct val="100000"/>
              </a:lnSpc>
            </a:pPr>
            <a:r>
              <a:rPr lang="en-US" altLang="zh-CN" sz="3600" b="1" dirty="0">
                <a:ea typeface="黑体" panose="02010609060101010101" pitchFamily="49" charset="-122"/>
              </a:rPr>
              <a:t>Go therefore and make disciples of all the nations, baptizing them in the name of the Father and of the Son and of the Holy Spirit,</a:t>
            </a:r>
          </a:p>
          <a:p>
            <a:pPr algn="l">
              <a:lnSpc>
                <a:spcPct val="100000"/>
              </a:lnSpc>
            </a:pPr>
            <a:r>
              <a:rPr lang="en-US" altLang="zh-CN" sz="3600" b="1" dirty="0">
                <a:ea typeface="黑体" panose="02010609060101010101" pitchFamily="49" charset="-122"/>
              </a:rPr>
              <a:t>20</a:t>
            </a:r>
            <a:r>
              <a:rPr lang="zh-CN" altLang="en-US" sz="3600" b="1" dirty="0">
                <a:ea typeface="黑体" panose="02010609060101010101" pitchFamily="49" charset="-122"/>
              </a:rPr>
              <a:t>凡我所吩咐你们的，都教训他们遵守，我就常与你们同在，直到世界的末了。”</a:t>
            </a:r>
          </a:p>
          <a:p>
            <a:pPr algn="l">
              <a:lnSpc>
                <a:spcPct val="100000"/>
              </a:lnSpc>
            </a:pPr>
            <a:r>
              <a:rPr lang="en-US" altLang="zh-CN" sz="3600" b="1" dirty="0">
                <a:ea typeface="黑体" panose="02010609060101010101" pitchFamily="49" charset="-122"/>
              </a:rPr>
              <a:t>teaching them to observe all things that I have commanded you; and lo, I am with you always, even to the end of the age." Amen.</a:t>
            </a:r>
          </a:p>
        </p:txBody>
      </p:sp>
    </p:spTree>
    <p:extLst>
      <p:ext uri="{BB962C8B-B14F-4D97-AF65-F5344CB8AC3E}">
        <p14:creationId xmlns:p14="http://schemas.microsoft.com/office/powerpoint/2010/main" val="1858243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3:15-16】</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我知道你的行为，你也不冷也不热，我巴不得你或冷或热。</a:t>
            </a:r>
          </a:p>
          <a:p>
            <a:pPr algn="l">
              <a:lnSpc>
                <a:spcPct val="100000"/>
              </a:lnSpc>
            </a:pPr>
            <a:r>
              <a:rPr lang="en-US" altLang="zh-CN" sz="3600" b="1" dirty="0">
                <a:ea typeface="黑体" panose="02010609060101010101" pitchFamily="49" charset="-122"/>
              </a:rPr>
              <a:t>"I know your works, that you are neither cold nor hot. I could wish you were cold or hot.</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你既如温水，也不冷也不热，所以我必从我口中把你吐出去。</a:t>
            </a:r>
          </a:p>
          <a:p>
            <a:pPr algn="l">
              <a:lnSpc>
                <a:spcPct val="100000"/>
              </a:lnSpc>
            </a:pPr>
            <a:r>
              <a:rPr lang="en-US" altLang="zh-CN" sz="3600" b="1" dirty="0">
                <a:ea typeface="黑体" panose="02010609060101010101" pitchFamily="49" charset="-122"/>
              </a:rPr>
              <a:t>So then, because you are lukewarm, and neither cold nor hot, I will vomit you out of My mouth.</a:t>
            </a:r>
          </a:p>
        </p:txBody>
      </p:sp>
    </p:spTree>
    <p:extLst>
      <p:ext uri="{BB962C8B-B14F-4D97-AF65-F5344CB8AC3E}">
        <p14:creationId xmlns:p14="http://schemas.microsoft.com/office/powerpoint/2010/main" val="1119268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10:34-36】</a:t>
            </a:r>
          </a:p>
          <a:p>
            <a:pPr algn="l">
              <a:lnSpc>
                <a:spcPct val="100000"/>
              </a:lnSpc>
            </a:pPr>
            <a:r>
              <a:rPr lang="en-US" altLang="zh-CN" sz="3600" b="1" dirty="0">
                <a:ea typeface="黑体" panose="02010609060101010101" pitchFamily="49" charset="-122"/>
              </a:rPr>
              <a:t>34“</a:t>
            </a:r>
            <a:r>
              <a:rPr lang="zh-CN" altLang="en-US" sz="3600" b="1" dirty="0">
                <a:ea typeface="黑体" panose="02010609060101010101" pitchFamily="49" charset="-122"/>
              </a:rPr>
              <a:t>你们不要想，我来是叫地上太平；我来并不是叫地上太平，乃是叫地上动刀兵。</a:t>
            </a:r>
          </a:p>
          <a:p>
            <a:pPr algn="l">
              <a:lnSpc>
                <a:spcPct val="100000"/>
              </a:lnSpc>
            </a:pPr>
            <a:r>
              <a:rPr lang="en-US" altLang="zh-CN" sz="3600" b="1" dirty="0">
                <a:ea typeface="黑体" panose="02010609060101010101" pitchFamily="49" charset="-122"/>
              </a:rPr>
              <a:t>"Do not think that I came to bring peace on earth. I did not come to bring peace but a sword.</a:t>
            </a:r>
          </a:p>
          <a:p>
            <a:pPr algn="l">
              <a:lnSpc>
                <a:spcPct val="100000"/>
              </a:lnSpc>
            </a:pPr>
            <a:r>
              <a:rPr lang="en-US" altLang="zh-CN" sz="3600" b="1" dirty="0">
                <a:ea typeface="黑体" panose="02010609060101010101" pitchFamily="49" charset="-122"/>
              </a:rPr>
              <a:t>35</a:t>
            </a:r>
            <a:r>
              <a:rPr lang="zh-CN" altLang="en-US" sz="3600" b="1" dirty="0">
                <a:ea typeface="黑体" panose="02010609060101010101" pitchFamily="49" charset="-122"/>
              </a:rPr>
              <a:t>因为我来是叫人与父亲生疏，女儿与母亲生疏，媳妇与婆婆生疏。</a:t>
            </a:r>
          </a:p>
          <a:p>
            <a:pPr algn="l">
              <a:lnSpc>
                <a:spcPct val="100000"/>
              </a:lnSpc>
            </a:pPr>
            <a:r>
              <a:rPr lang="en-US" altLang="zh-CN" sz="3600" b="1" dirty="0">
                <a:ea typeface="黑体" panose="02010609060101010101" pitchFamily="49" charset="-122"/>
              </a:rPr>
              <a:t>For I have come to "set a man against his father, a daughter against her mother, and a daughter-in-law against her mother-in-law';</a:t>
            </a:r>
          </a:p>
          <a:p>
            <a:pPr algn="l">
              <a:lnSpc>
                <a:spcPct val="100000"/>
              </a:lnSpc>
            </a:pPr>
            <a:r>
              <a:rPr lang="en-US" altLang="zh-CN" sz="3600" b="1" dirty="0">
                <a:ea typeface="黑体" panose="02010609060101010101" pitchFamily="49" charset="-122"/>
              </a:rPr>
              <a:t>36</a:t>
            </a:r>
            <a:r>
              <a:rPr lang="zh-CN" altLang="en-US" sz="3600" b="1" dirty="0">
                <a:ea typeface="黑体" panose="02010609060101010101" pitchFamily="49" charset="-122"/>
              </a:rPr>
              <a:t>人的仇敌就是自己家里的人。</a:t>
            </a:r>
          </a:p>
          <a:p>
            <a:pPr algn="l">
              <a:lnSpc>
                <a:spcPct val="100000"/>
              </a:lnSpc>
            </a:pPr>
            <a:r>
              <a:rPr lang="en-US" altLang="zh-CN" sz="3600" b="1" dirty="0">
                <a:ea typeface="黑体" panose="02010609060101010101" pitchFamily="49" charset="-122"/>
              </a:rPr>
              <a:t>and "a man's enemies will be those of his own household.'</a:t>
            </a:r>
          </a:p>
        </p:txBody>
      </p:sp>
    </p:spTree>
    <p:extLst>
      <p:ext uri="{BB962C8B-B14F-4D97-AF65-F5344CB8AC3E}">
        <p14:creationId xmlns:p14="http://schemas.microsoft.com/office/powerpoint/2010/main" val="18847306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14:25-33】</a:t>
            </a:r>
          </a:p>
          <a:p>
            <a:pPr algn="l">
              <a:lnSpc>
                <a:spcPct val="100000"/>
              </a:lnSpc>
            </a:pPr>
            <a:r>
              <a:rPr lang="en-US" altLang="zh-CN" sz="3300" b="1" dirty="0">
                <a:ea typeface="黑体" panose="02010609060101010101" pitchFamily="49" charset="-122"/>
              </a:rPr>
              <a:t>25</a:t>
            </a:r>
            <a:r>
              <a:rPr lang="zh-CN" altLang="en-US" sz="3300" b="1" dirty="0">
                <a:ea typeface="黑体" panose="02010609060101010101" pitchFamily="49" charset="-122"/>
              </a:rPr>
              <a:t>有极多的人和耶稣同行。祂转过来对他们说</a:t>
            </a:r>
            <a:r>
              <a:rPr lang="zh-CN" altLang="en-US" sz="3300" b="1" dirty="0" smtClean="0">
                <a:ea typeface="黑体" panose="02010609060101010101" pitchFamily="49" charset="-122"/>
              </a:rPr>
              <a:t>：</a:t>
            </a:r>
            <a:r>
              <a:rPr lang="en-US" altLang="zh-CN" sz="3300" b="1" dirty="0" smtClean="0">
                <a:ea typeface="黑体" panose="02010609060101010101" pitchFamily="49" charset="-122"/>
              </a:rPr>
              <a:t>Now </a:t>
            </a:r>
            <a:r>
              <a:rPr lang="en-US" altLang="zh-CN" sz="3300" b="1" dirty="0">
                <a:ea typeface="黑体" panose="02010609060101010101" pitchFamily="49" charset="-122"/>
              </a:rPr>
              <a:t>great multitudes went with Him. And He turned and said to them,</a:t>
            </a:r>
          </a:p>
          <a:p>
            <a:pPr algn="l">
              <a:lnSpc>
                <a:spcPct val="100000"/>
              </a:lnSpc>
            </a:pPr>
            <a:r>
              <a:rPr lang="en-US" altLang="zh-CN" sz="3300" b="1" dirty="0">
                <a:ea typeface="黑体" panose="02010609060101010101" pitchFamily="49" charset="-122"/>
              </a:rPr>
              <a:t>26 “</a:t>
            </a:r>
            <a:r>
              <a:rPr lang="zh-CN" altLang="en-US" sz="3300" b="1" dirty="0">
                <a:ea typeface="黑体" panose="02010609060101010101" pitchFamily="49" charset="-122"/>
              </a:rPr>
              <a:t>人到我这里来，若不爱我胜过爱自己的父母、妻子、儿女、弟兄、姐妹和自己的性命，就不能作我的门徒（“爱我胜过爱”原文作“恨”）；</a:t>
            </a:r>
          </a:p>
          <a:p>
            <a:pPr algn="l">
              <a:lnSpc>
                <a:spcPct val="100000"/>
              </a:lnSpc>
            </a:pPr>
            <a:r>
              <a:rPr lang="en-US" altLang="zh-CN" sz="3300" b="1" dirty="0">
                <a:ea typeface="黑体" panose="02010609060101010101" pitchFamily="49" charset="-122"/>
              </a:rPr>
              <a:t>"If anyone comes to Me and does not hate his father and mother, wife and children, brothers and sisters, yes, and his own life also, he cannot be My disciple</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4294513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116632"/>
            <a:ext cx="8352928" cy="6741368"/>
          </a:xfrm>
        </p:spPr>
        <p:txBody>
          <a:bodyPr>
            <a:noAutofit/>
          </a:bodyPr>
          <a:lstStyle/>
          <a:p>
            <a:pPr algn="l">
              <a:lnSpc>
                <a:spcPct val="100000"/>
              </a:lnSpc>
            </a:pPr>
            <a:r>
              <a:rPr lang="en-US" altLang="zh-CN" sz="3300" b="1" dirty="0">
                <a:ea typeface="黑体" panose="02010609060101010101" pitchFamily="49" charset="-122"/>
              </a:rPr>
              <a:t>【</a:t>
            </a:r>
            <a:r>
              <a:rPr lang="zh-CN" altLang="en-US" sz="3300" b="1" dirty="0">
                <a:ea typeface="黑体" panose="02010609060101010101" pitchFamily="49" charset="-122"/>
              </a:rPr>
              <a:t>路加福音</a:t>
            </a:r>
            <a:r>
              <a:rPr lang="en-US" altLang="zh-CN" sz="3300" b="1" dirty="0">
                <a:ea typeface="黑体" panose="02010609060101010101" pitchFamily="49" charset="-122"/>
              </a:rPr>
              <a:t>Luke 14:25-33】</a:t>
            </a:r>
          </a:p>
          <a:p>
            <a:pPr algn="l">
              <a:lnSpc>
                <a:spcPct val="100000"/>
              </a:lnSpc>
            </a:pPr>
            <a:r>
              <a:rPr lang="en-US" altLang="zh-CN" sz="3300" b="1" dirty="0" smtClean="0">
                <a:ea typeface="黑体" panose="02010609060101010101" pitchFamily="49" charset="-122"/>
              </a:rPr>
              <a:t>27</a:t>
            </a:r>
            <a:r>
              <a:rPr lang="zh-CN" altLang="en-US" sz="3300" b="1" dirty="0">
                <a:ea typeface="黑体" panose="02010609060101010101" pitchFamily="49" charset="-122"/>
              </a:rPr>
              <a:t>凡不背着自己十字架跟从我的，也不能作我的门徒。</a:t>
            </a:r>
          </a:p>
          <a:p>
            <a:pPr algn="l">
              <a:lnSpc>
                <a:spcPct val="100000"/>
              </a:lnSpc>
            </a:pPr>
            <a:r>
              <a:rPr lang="en-US" altLang="zh-CN" sz="3300" b="1" dirty="0">
                <a:ea typeface="黑体" panose="02010609060101010101" pitchFamily="49" charset="-122"/>
              </a:rPr>
              <a:t>And whoever does not bear his cross and come after Me cannot be My disciple.</a:t>
            </a:r>
          </a:p>
          <a:p>
            <a:pPr algn="l">
              <a:lnSpc>
                <a:spcPct val="100000"/>
              </a:lnSpc>
            </a:pPr>
            <a:r>
              <a:rPr lang="en-US" altLang="zh-CN" sz="3300" b="1" dirty="0">
                <a:ea typeface="黑体" panose="02010609060101010101" pitchFamily="49" charset="-122"/>
              </a:rPr>
              <a:t>28</a:t>
            </a:r>
            <a:r>
              <a:rPr lang="zh-CN" altLang="en-US" sz="3300" b="1" dirty="0">
                <a:ea typeface="黑体" panose="02010609060101010101" pitchFamily="49" charset="-122"/>
              </a:rPr>
              <a:t>你们哪一个要盖一座楼，不先坐下算计花费，能盖成不能呢？</a:t>
            </a:r>
          </a:p>
          <a:p>
            <a:pPr algn="l">
              <a:lnSpc>
                <a:spcPct val="100000"/>
              </a:lnSpc>
            </a:pPr>
            <a:r>
              <a:rPr lang="en-US" altLang="zh-CN" sz="3300" b="1" dirty="0">
                <a:ea typeface="黑体" panose="02010609060101010101" pitchFamily="49" charset="-122"/>
              </a:rPr>
              <a:t>For which of you, intending to build a tower, does not sit down first and count the cost, whether he has enough to finish it-</a:t>
            </a:r>
            <a:r>
              <a:rPr lang="en-US" altLang="zh-CN" sz="3300" b="1" dirty="0" smtClean="0">
                <a:ea typeface="黑体" panose="02010609060101010101" pitchFamily="49" charset="-122"/>
              </a:rPr>
              <a:t>-</a:t>
            </a: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646120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3582</TotalTime>
  <Words>1952</Words>
  <Application>Microsoft Office PowerPoint</Application>
  <PresentationFormat>On-screen Show (4:3)</PresentationFormat>
  <Paragraphs>101</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404</cp:revision>
  <dcterms:created xsi:type="dcterms:W3CDTF">2014-02-25T17:54:08Z</dcterms:created>
  <dcterms:modified xsi:type="dcterms:W3CDTF">2017-07-16T15:33:10Z</dcterms:modified>
</cp:coreProperties>
</file>